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7" r:id="rId2"/>
    <p:sldId id="258" r:id="rId3"/>
    <p:sldId id="263" r:id="rId4"/>
    <p:sldId id="259" r:id="rId5"/>
    <p:sldId id="264" r:id="rId6"/>
    <p:sldId id="260" r:id="rId7"/>
    <p:sldId id="267" r:id="rId8"/>
    <p:sldId id="261" r:id="rId9"/>
    <p:sldId id="268" r:id="rId10"/>
    <p:sldId id="262" r:id="rId11"/>
    <p:sldId id="266" r:id="rId12"/>
    <p:sldId id="275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M9PvGWk87XwLWSoru0v6Q==" hashData="FkF3g9C6nJdGSm6ay6Jz/WfpmxcEr8CR/NK1Dm/Bk9n9h2zJvwKSMZoZmuFzI2Zk/GRiIxGFbPyNvgc/mqVFY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29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0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31/01/2019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42690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84907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89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31/01/2019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31/01/2019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31/01/2019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31/01/2019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31/01/2019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31/01/2019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37000">
              <a:srgbClr val="FFFF00"/>
            </a:gs>
            <a:gs pos="89000">
              <a:schemeClr val="accent5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30802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944303" y="2109755"/>
            <a:ext cx="9175910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A l ’automne de ma vie </a:t>
            </a:r>
          </a:p>
          <a:p>
            <a:r>
              <a:rPr lang="fr-FR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   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N°3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par Lande</a:t>
            </a:r>
            <a:endParaRPr lang="fr-FR" sz="8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  <p:sndAc>
          <p:stSnd loop="1">
            <p:snd r:embed="rId3" name="La-nature_001.wav"/>
          </p:stSnd>
        </p:sndAc>
      </p:transition>
    </mc:Choice>
    <mc:Fallback xmlns="">
      <p:transition spd="slow" advTm="8000">
        <p:fade/>
        <p:sndAc>
          <p:stSnd loop="1">
            <p:snd r:embed="rId5" name="La-natur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9"/>
          <a:stretch/>
        </p:blipFill>
        <p:spPr>
          <a:xfrm>
            <a:off x="977549" y="516628"/>
            <a:ext cx="10236902" cy="58247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0713" y="461665"/>
            <a:ext cx="8070574" cy="60451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3048000" y="914684"/>
            <a:ext cx="6096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A l’automne de ma vie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Je suis vers toi mon adorée,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Je cache mes cheveux gris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Je te regarde émerveillé.</a:t>
            </a:r>
          </a:p>
        </p:txBody>
      </p:sp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55303" y="550234"/>
            <a:ext cx="8481391" cy="57779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292624" y="230832"/>
            <a:ext cx="760674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Les années passent sur tes épaules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Comme la caresse d’un nuage,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Ta vie n’a pas toujours été drôle,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Mais ton visage n’a pas d’ombrage.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A l’automne de ma vie</a:t>
            </a:r>
          </a:p>
        </p:txBody>
      </p:sp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0135" y="386843"/>
            <a:ext cx="7187063" cy="64403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520135" y="840537"/>
            <a:ext cx="718706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Je garde en moi les souvenirs ;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De toi ma douce, de toi ma mie,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De tes tourments, de tes soupirs.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Tout doucement nous allons passer</a:t>
            </a:r>
          </a:p>
        </p:txBody>
      </p:sp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70382" y="461665"/>
            <a:ext cx="9051235" cy="61254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650435" y="878649"/>
            <a:ext cx="689112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Une autre étape de notre vie ;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Un quart de siècle s’est écoulé,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Depuis le jour où tu m’as souri.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A l’automne de ma vie</a:t>
            </a:r>
          </a:p>
        </p:txBody>
      </p:sp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216" y="407940"/>
            <a:ext cx="6653655" cy="64540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742584" y="861634"/>
            <a:ext cx="684291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Je te regarde au coin du feu ;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Tu n’en peux plus, tu t’assoupis,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Reste avec moi encore un peu.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Car si le temps nous est compté,</a:t>
            </a:r>
          </a:p>
        </p:txBody>
      </p:sp>
    </p:spTree>
    <p:extLst>
      <p:ext uri="{BB962C8B-B14F-4D97-AF65-F5344CB8AC3E}">
        <p14:creationId xmlns:p14="http://schemas.microsoft.com/office/powerpoint/2010/main" val="2452268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1381" y="390856"/>
            <a:ext cx="6446198" cy="64461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630556" y="763952"/>
            <a:ext cx="693088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Vivons le encore au présent ;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Nous avons pour nous nos pensées,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Et puis l’amour de nos enfants.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A l’automne de ma vie,</a:t>
            </a:r>
          </a:p>
        </p:txBody>
      </p:sp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0591" y="417443"/>
            <a:ext cx="8030818" cy="602311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259495" y="727067"/>
            <a:ext cx="767300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A l’automne de ma vie,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Le feu est mort, il s’est éteint ;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Viens contre moi je t’en supplie,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Me réchauffer... Prend moi la main.</a:t>
            </a:r>
          </a:p>
        </p:txBody>
      </p:sp>
    </p:spTree>
    <p:extLst>
      <p:ext uri="{BB962C8B-B14F-4D97-AF65-F5344CB8AC3E}">
        <p14:creationId xmlns:p14="http://schemas.microsoft.com/office/powerpoint/2010/main" val="4106894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1"/>
          <a:stretch/>
        </p:blipFill>
        <p:spPr>
          <a:xfrm>
            <a:off x="111293" y="542263"/>
            <a:ext cx="12080707" cy="57832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420823" y="1907598"/>
            <a:ext cx="11350351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6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Daniel </a:t>
            </a:r>
            <a:r>
              <a:rPr lang="fr-FR" sz="16600" b="1" dirty="0" err="1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Vaukaire</a:t>
            </a:r>
            <a:endParaRPr lang="fr-FR" sz="16600" b="1" dirty="0">
              <a:ln>
                <a:solidFill>
                  <a:sysClr val="windowText" lastClr="00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5634" y="418615"/>
            <a:ext cx="9253545" cy="5989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30802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543269" y="1320706"/>
            <a:ext cx="9175910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A l ’automne de ma vie </a:t>
            </a:r>
          </a:p>
          <a:p>
            <a:r>
              <a:rPr lang="fr-FR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   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N°3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par Lande</a:t>
            </a:r>
            <a:endParaRPr lang="fr-FR" sz="8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782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136</TotalTime>
  <Words>410</Words>
  <Application>Microsoft Office PowerPoint</Application>
  <PresentationFormat>Grand écran</PresentationFormat>
  <Paragraphs>117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2019-01-01T15:07:43Z</dcterms:created>
  <dcterms:modified xsi:type="dcterms:W3CDTF">2019-01-31T19:33:15Z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