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63" r:id="rId4"/>
    <p:sldId id="259" r:id="rId5"/>
    <p:sldId id="264" r:id="rId6"/>
    <p:sldId id="260" r:id="rId7"/>
    <p:sldId id="267" r:id="rId8"/>
    <p:sldId id="261" r:id="rId9"/>
    <p:sldId id="268" r:id="rId10"/>
    <p:sldId id="262" r:id="rId11"/>
    <p:sldId id="269" r:id="rId12"/>
    <p:sldId id="265" r:id="rId13"/>
    <p:sldId id="270" r:id="rId14"/>
    <p:sldId id="274" r:id="rId15"/>
    <p:sldId id="266" r:id="rId16"/>
    <p:sldId id="275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S72pWCF2zX0KflUaiqlg==" hashData="hw5rAixfL1wWJ744nedfYSotO1FvV5T4AG3qeT0oF9j3iaY3L7Ciwd7CNs50ipCusx4HnxWFM35QFHeoSJEA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31/01/2019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269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490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342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69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4334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31/01/2019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31/01/2019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31/01/2019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31/01/2019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chemeClr val="accent5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31/01/2019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44303" y="2109755"/>
            <a:ext cx="9175910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N°2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  <p:sndAc>
          <p:stSnd loop="1">
            <p:snd r:embed="rId3" name="La-nature_001.wav"/>
          </p:stSnd>
        </p:sndAc>
      </p:transition>
    </mc:Choice>
    <mc:Fallback>
      <p:transition spd="slow" advTm="8000">
        <p:fade/>
        <p:sndAc>
          <p:stSnd loop="1">
            <p:snd r:embed="rId3" name="La-natu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"/>
          <a:stretch/>
        </p:blipFill>
        <p:spPr>
          <a:xfrm>
            <a:off x="926939" y="398144"/>
            <a:ext cx="10236902" cy="58247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0886" y="3713070"/>
            <a:ext cx="99102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atin typeface="Brush Script MT" panose="03060802040406070304" pitchFamily="66" charset="0"/>
              </a:rPr>
              <a:t>L'AUTOMNE DE MA VIE.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       l'aube </a:t>
            </a:r>
            <a:r>
              <a:rPr lang="fr-FR" sz="7200" b="1" dirty="0">
                <a:latin typeface="Brush Script MT" panose="03060802040406070304" pitchFamily="66" charset="0"/>
              </a:rPr>
              <a:t>de la mort. 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713" y="461665"/>
            <a:ext cx="8070574" cy="604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199320" y="1594458"/>
            <a:ext cx="97933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Ce matin, je me suis fait surprendre par l’automne..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Une brise fraîche avait envahie mon appartement et sous cette froideur soudaine, je frissonnais déjà ressentant au plus profond de moi même l’arrivée de cette saison morte comme on l’appelle.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En me regardant dans le miroir je découvris mes premiers cheveux gris, signe évident que ma vie en était rendue là..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Déjà des petites rides apparaissaient sur mon visage..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303" y="550234"/>
            <a:ext cx="8481391" cy="57779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338467" y="1494202"/>
            <a:ext cx="951506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Je me dis que le temps tout comme les saisons laisse sur nous des traces qui loin de notre jeunesse frivole nous assagit cependant en faisant de nous des êtres matures.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En regardant dans mon miroir ces cheveux grisonnants je pensai soudainement aux arbres qui eux aussi se colorent à l’automne.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Mais ces premiers cheveux blanchâtres sont les prémices de la sagesse.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Ne dit on pas que les cheveux blancs expriment dans leur maturité notre croissance, notre évolution?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135" y="386843"/>
            <a:ext cx="7187063" cy="64403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743200" y="1001760"/>
            <a:ext cx="664153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J’ai décidé alors d’aller marcher dans la forêt.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Je voyais ces arbres si verdoyants il y a quelques jours seulement se colorer.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Que le temps passe vite!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Ma vie s’écoule avec les années mais ma réalité tout comme les saisons respecte ce cycle qui inévitablement nous conduira vers la mort.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Je savais qu’un destin fatidique allait emporter dans leur fragilité toutes ces feuilles coloré de tant de rêves..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0381" y="504573"/>
            <a:ext cx="9051235" cy="61254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736034" y="1494202"/>
            <a:ext cx="871993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Je suis moi aussi une feuille dans l’arbre de la vie.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Une feuille qui s’est colorée avec les années.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Je sais que je vieillirai et que le vent sournois de la mort m’emportera tout comme ces feuilles.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En réalisant en moi cette métaphore des saisons je n’ai ressenti aucune tristesse..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Au contraire je savais au plus profond de moi- même que la mort malgré son apparence funèbre allait me libérer.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216" y="407940"/>
            <a:ext cx="6653655" cy="645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048000" y="1665292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En regardant tous ces arbres colorés et si magnifiques dans leurs nouveaux atours je me dis que l’automne est la saison mère des rêves.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Ces rêves qui sont en suspend, ces rêves que la réalité nous a dépossédés en nous les enlevant comme ça par leur mort.</a:t>
            </a:r>
          </a:p>
        </p:txBody>
      </p:sp>
    </p:spTree>
    <p:extLst>
      <p:ext uri="{BB962C8B-B14F-4D97-AF65-F5344CB8AC3E}">
        <p14:creationId xmlns:p14="http://schemas.microsoft.com/office/powerpoint/2010/main" val="245226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381" y="390856"/>
            <a:ext cx="6446198" cy="6446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016306" y="1656750"/>
            <a:ext cx="82163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J’avais la conviction que malgré la vieillesse qui viendrait assombrir mes jours j’aurai avec les années l’assurance de renaître sous un nouveau printemps.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Tel est le cycle des saisons.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La mort cet hiver de notre vie gelée et secouée par ces froides giboulées n’en demeure pas moins immortel dans la réalité.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J’ai réalisé ce matin que la vie est comme les saisons.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591" y="417443"/>
            <a:ext cx="8030818" cy="60231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729407" y="1124517"/>
            <a:ext cx="87331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On naît, on meure puis on renaît sous un nouveau printemps.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En déambulant parmi ces arbres j’ai compris que ma vie elle aussi est comme les saisons.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Et à l’automne de ma vie je suis rempli d’espérance.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Je m’accroche à cet arbre qui m’a engendré après de générations.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J’ose à l’aube de ma vieillesse exprimer à cet arbre ma plus profonde reconnaissance.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Car au-travers cette sagesse qu’il a mis en moi j’ai l’assurance qu’un jour, il me rendra sans conditions tous mes rêves.</a:t>
            </a:r>
          </a:p>
        </p:txBody>
      </p:sp>
    </p:spTree>
    <p:extLst>
      <p:ext uri="{BB962C8B-B14F-4D97-AF65-F5344CB8AC3E}">
        <p14:creationId xmlns:p14="http://schemas.microsoft.com/office/powerpoint/2010/main" val="4106894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11293" y="542263"/>
            <a:ext cx="12080707" cy="5783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122446" y="1247981"/>
            <a:ext cx="10058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Je sais pertinemment que cet arbre duquel je puise mes ressources a compris que moi je veux transformer cette réalité. J’ai la conviction que par sa magie il va faire de mes rêves une réalité dans mon quotidien.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Peut- être ma vie sur cette terre va se prolonger.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Mais je sais que malgré cette vieillesse qui m’attend au fil des années je saurai avec sagesse exprimer dans l’arbre de la vie mes plus belles ambitions.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Puis à l’aube d’un printemps nouveau je retrouverai dans cette branche qui me fera renaître toutes les fantaisies que moi j’aurai imaginé de la vie.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086" y="461665"/>
            <a:ext cx="9607827" cy="6004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047999" y="243081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J’aurai la joie de retrouver tous ces êtres qui m’ont précédé.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Je vivrai en pleine réalité mes rêves les plus sublimes.</a:t>
            </a:r>
          </a:p>
        </p:txBody>
      </p:sp>
    </p:spTree>
    <p:extLst>
      <p:ext uri="{BB962C8B-B14F-4D97-AF65-F5344CB8AC3E}">
        <p14:creationId xmlns:p14="http://schemas.microsoft.com/office/powerpoint/2010/main" val="1988886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53694"/>
            <a:ext cx="9276522" cy="60877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3048000" y="271670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Toi qui se sent abandonnée et incomprise, je te dis ceci..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Ne désespère jamais..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5" y="381570"/>
            <a:ext cx="11335649" cy="61770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5419" y="961712"/>
            <a:ext cx="1014152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Car la vie sous un nouvel apparat ramènera vers toi tous ces êtres que tu as aimés.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Tu revivras sous un nouvel été.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Tu auras alors la joie </a:t>
            </a:r>
            <a:r>
              <a:rPr lang="fr-FR" sz="3200" b="1" dirty="0" err="1">
                <a:latin typeface="Brush Script MT" panose="03060802040406070304" pitchFamily="66" charset="0"/>
              </a:rPr>
              <a:t>deretrouver</a:t>
            </a:r>
            <a:r>
              <a:rPr lang="fr-FR" sz="3200" b="1" dirty="0">
                <a:latin typeface="Brush Script MT" panose="03060802040406070304" pitchFamily="66" charset="0"/>
              </a:rPr>
              <a:t> au fond de toi même tous tes rêves qui à l’automne se sont échoués dans la </a:t>
            </a:r>
            <a:r>
              <a:rPr lang="fr-FR" sz="3200" b="1" dirty="0" err="1">
                <a:latin typeface="Brush Script MT" panose="03060802040406070304" pitchFamily="66" charset="0"/>
              </a:rPr>
              <a:t>mort.Tu</a:t>
            </a:r>
            <a:r>
              <a:rPr lang="fr-FR" sz="3200" b="1" dirty="0">
                <a:latin typeface="Brush Script MT" panose="03060802040406070304" pitchFamily="66" charset="0"/>
              </a:rPr>
              <a:t> revivras sous un ciel nouveau tes joies les plus profondes.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Puis sans que le temps te dépossède de tes rêves tu vas réaliser alors que ces rêves sont immortels.</a:t>
            </a:r>
          </a:p>
          <a:p>
            <a:r>
              <a:rPr lang="fr-FR" sz="3200" b="1" dirty="0">
                <a:latin typeface="Brush Script MT" panose="03060802040406070304" pitchFamily="66" charset="0"/>
              </a:rPr>
              <a:t>Dans une euphorie de joie et de bonheur tu vivras éternellement dans un nouveau monde où jamais le temps ne va te déposséder de tes rêves.</a:t>
            </a:r>
          </a:p>
        </p:txBody>
      </p:sp>
    </p:spTree>
    <p:extLst>
      <p:ext uri="{BB962C8B-B14F-4D97-AF65-F5344CB8AC3E}">
        <p14:creationId xmlns:p14="http://schemas.microsoft.com/office/powerpoint/2010/main" val="3403258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129" y="461665"/>
            <a:ext cx="9077739" cy="6045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718838" y="2195465"/>
            <a:ext cx="875432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00" b="1" dirty="0">
                <a:latin typeface="Brush Script MT" panose="03060802040406070304" pitchFamily="66" charset="0"/>
              </a:rPr>
              <a:t>Marginal07</a:t>
            </a:r>
          </a:p>
        </p:txBody>
      </p:sp>
    </p:spTree>
    <p:extLst>
      <p:ext uri="{BB962C8B-B14F-4D97-AF65-F5344CB8AC3E}">
        <p14:creationId xmlns:p14="http://schemas.microsoft.com/office/powerpoint/2010/main" val="20244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634" y="418615"/>
            <a:ext cx="9253545" cy="598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24237" y="0"/>
            <a:ext cx="51435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31/01/2019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43269" y="1320706"/>
            <a:ext cx="9175910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 l ’automne de ma vie </a:t>
            </a:r>
          </a:p>
          <a:p>
            <a:r>
              <a:rPr lang="fr-FR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   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N°2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782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1054</Words>
  <Application>Microsoft Office PowerPoint</Application>
  <PresentationFormat>Grand écran</PresentationFormat>
  <Paragraphs>131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2019-01-01T15:07:43Z</dcterms:created>
  <dcterms:modified xsi:type="dcterms:W3CDTF">2019-01-31T19:08:26Z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