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63" r:id="rId4"/>
    <p:sldId id="259" r:id="rId5"/>
    <p:sldId id="264" r:id="rId6"/>
    <p:sldId id="260" r:id="rId7"/>
    <p:sldId id="267" r:id="rId8"/>
    <p:sldId id="261" r:id="rId9"/>
    <p:sldId id="268" r:id="rId10"/>
    <p:sldId id="262" r:id="rId11"/>
    <p:sldId id="269" r:id="rId12"/>
    <p:sldId id="265" r:id="rId13"/>
    <p:sldId id="270" r:id="rId14"/>
    <p:sldId id="274" r:id="rId15"/>
    <p:sldId id="272" r:id="rId16"/>
    <p:sldId id="273" r:id="rId17"/>
    <p:sldId id="271" r:id="rId18"/>
    <p:sldId id="266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MvNg5120SXJESiyFqxKSw==" hashData="t0CKMCQ2CfP77l65I2HIqk5uydQbD6t/GtPLattvPxOmUokkv8zQJ6wXNAEKyQb5IUNm/eA60UUGBbGI6AEM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9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31/01/2019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269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490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342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6692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4334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7996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9605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3064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8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31/01/2019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31/01/2019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31/01/2019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37000">
              <a:srgbClr val="FFFF00"/>
            </a:gs>
            <a:gs pos="89000">
              <a:schemeClr val="accent5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44303" y="2109755"/>
            <a:ext cx="9175910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N°1 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  <p:sndAc>
          <p:stSnd loop="1">
            <p:snd r:embed="rId3" name="La-nature_001.wav"/>
          </p:stSnd>
        </p:sndAc>
      </p:transition>
    </mc:Choice>
    <mc:Fallback xmlns="">
      <p:transition spd="slow" advTm="8000">
        <p:fade/>
        <p:sndAc>
          <p:stSnd loop="1">
            <p:snd r:embed="rId5" name="La-natur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0" t="12599" r="-169" b="11578"/>
          <a:stretch/>
        </p:blipFill>
        <p:spPr>
          <a:xfrm>
            <a:off x="977549" y="516628"/>
            <a:ext cx="10236902" cy="5824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713" y="461665"/>
            <a:ext cx="8070574" cy="60451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048000" y="1536174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A l'automne de ma vie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D'autre routes se dessinent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On les nomme routine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303" y="550234"/>
            <a:ext cx="8481391" cy="57779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955234" y="1520773"/>
            <a:ext cx="628153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Elles mènent vers l'ennui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Les journées sont plus courtes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Je tiens bien moins la route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135" y="386843"/>
            <a:ext cx="7187063" cy="64403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891960" y="1536174"/>
            <a:ext cx="645561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Au fleuve de mes nuits blanches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Mon corps n'est plus étanche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Je flanche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7" t="13984" r="561" b="11030"/>
          <a:stretch/>
        </p:blipFill>
        <p:spPr>
          <a:xfrm>
            <a:off x="1570382" y="461665"/>
            <a:ext cx="9051235" cy="61254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048000" y="1520773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A l'automne de ma vie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D'autres formes se dessinent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Les hanches s'élargissent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216" y="407940"/>
            <a:ext cx="6653655" cy="64540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942607" y="1338211"/>
            <a:ext cx="644287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Et le cheveu blanchit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Le visage se grime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A l'outrage du temps qui court</a:t>
            </a:r>
          </a:p>
        </p:txBody>
      </p:sp>
    </p:spTree>
    <p:extLst>
      <p:ext uri="{BB962C8B-B14F-4D97-AF65-F5344CB8AC3E}">
        <p14:creationId xmlns:p14="http://schemas.microsoft.com/office/powerpoint/2010/main" val="2452268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381" y="390856"/>
            <a:ext cx="6446198" cy="6446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076480" y="1536174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Comme un champs il laboure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Les traits encore subtils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Mutile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591" y="417443"/>
            <a:ext cx="8030818" cy="60231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405808" y="1536174"/>
            <a:ext cx="53803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A l'automne de ma </a:t>
            </a:r>
            <a:r>
              <a:rPr lang="fr-FR" sz="4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vie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L'horizon se rapproche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Et je sens que s'accroche</a:t>
            </a:r>
          </a:p>
        </p:txBody>
      </p:sp>
    </p:spTree>
    <p:extLst>
      <p:ext uri="{BB962C8B-B14F-4D97-AF65-F5344CB8AC3E}">
        <p14:creationId xmlns:p14="http://schemas.microsoft.com/office/powerpoint/2010/main" val="4106894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111293" y="542263"/>
            <a:ext cx="12080707" cy="57832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251579" y="797510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 moi la nostalgie</a:t>
            </a:r>
          </a:p>
          <a:p>
            <a:endParaRPr lang="fr-FR" sz="4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Le chemin inconnu</a:t>
            </a:r>
          </a:p>
          <a:p>
            <a:endParaRPr lang="fr-FR" sz="4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Où ma vie s'aventure</a:t>
            </a:r>
          </a:p>
          <a:p>
            <a:endParaRPr lang="fr-FR" sz="4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Tracées par le destin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086" y="461665"/>
            <a:ext cx="9607827" cy="60048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102819" y="782110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Que les lignes sur ma main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Censure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A l'automne de ma vie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J'arrête de compter</a:t>
            </a:r>
          </a:p>
        </p:txBody>
      </p:sp>
    </p:spTree>
    <p:extLst>
      <p:ext uri="{BB962C8B-B14F-4D97-AF65-F5344CB8AC3E}">
        <p14:creationId xmlns:p14="http://schemas.microsoft.com/office/powerpoint/2010/main" val="1988886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6" y="453694"/>
            <a:ext cx="9276522" cy="60877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102819" y="782110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Les heures parcourues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Le temps qu'il me reste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Je retrouve la paix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Et mon </a:t>
            </a:r>
            <a:r>
              <a:rPr lang="fr-FR" sz="4800" b="1" dirty="0" smtClean="0">
                <a:latin typeface="Brush Script MT" panose="03060802040406070304" pitchFamily="66" charset="0"/>
              </a:rPr>
              <a:t>cœur </a:t>
            </a:r>
            <a:r>
              <a:rPr lang="fr-FR" sz="4800" b="1" dirty="0">
                <a:latin typeface="Brush Script MT" panose="03060802040406070304" pitchFamily="66" charset="0"/>
              </a:rPr>
              <a:t>se rassure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75" y="381570"/>
            <a:ext cx="11335649" cy="61770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737111" y="754666"/>
            <a:ext cx="471777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Mon âme mise à nue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Peu à peu se déleste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S'épure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A l'automne de ma vie</a:t>
            </a:r>
          </a:p>
        </p:txBody>
      </p:sp>
    </p:spTree>
    <p:extLst>
      <p:ext uri="{BB962C8B-B14F-4D97-AF65-F5344CB8AC3E}">
        <p14:creationId xmlns:p14="http://schemas.microsoft.com/office/powerpoint/2010/main" val="3403258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7129" y="461665"/>
            <a:ext cx="9077739" cy="6045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743200" y="599547"/>
            <a:ext cx="65580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C'est plus un simple voyage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C'est un vrai pèlerinage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Vers un ailleurs dans les nuages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Mais j'aurais plus de courage</a:t>
            </a:r>
          </a:p>
        </p:txBody>
      </p:sp>
    </p:spTree>
    <p:extLst>
      <p:ext uri="{BB962C8B-B14F-4D97-AF65-F5344CB8AC3E}">
        <p14:creationId xmlns:p14="http://schemas.microsoft.com/office/powerpoint/2010/main" val="202445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395" y="550234"/>
            <a:ext cx="10537210" cy="59271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47999" y="2259437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Si le temps dans son ouvrage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Allégeait la morsure</a:t>
            </a:r>
          </a:p>
        </p:txBody>
      </p:sp>
    </p:spTree>
    <p:extLst>
      <p:ext uri="{BB962C8B-B14F-4D97-AF65-F5344CB8AC3E}">
        <p14:creationId xmlns:p14="http://schemas.microsoft.com/office/powerpoint/2010/main" val="66686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2" y="377686"/>
            <a:ext cx="8136835" cy="61026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942520" y="2274838"/>
            <a:ext cx="430695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Cessait son abattage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D'usure.</a:t>
            </a:r>
          </a:p>
        </p:txBody>
      </p:sp>
    </p:spTree>
    <p:extLst>
      <p:ext uri="{BB962C8B-B14F-4D97-AF65-F5344CB8AC3E}">
        <p14:creationId xmlns:p14="http://schemas.microsoft.com/office/powerpoint/2010/main" val="1438838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9546" y="431956"/>
            <a:ext cx="9252908" cy="61186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66554" y="3807610"/>
            <a:ext cx="90588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err="1">
                <a:latin typeface="Brush Script MT" panose="03060802040406070304" pitchFamily="66" charset="0"/>
              </a:rPr>
              <a:t>Lulla</a:t>
            </a:r>
            <a:r>
              <a:rPr lang="fr-FR" sz="5400" b="1" dirty="0">
                <a:latin typeface="Brush Script MT" panose="03060802040406070304" pitchFamily="66" charset="0"/>
              </a:rPr>
              <a:t> Bell - (Christine DOMENGE)</a:t>
            </a:r>
          </a:p>
        </p:txBody>
      </p:sp>
    </p:spTree>
    <p:extLst>
      <p:ext uri="{BB962C8B-B14F-4D97-AF65-F5344CB8AC3E}">
        <p14:creationId xmlns:p14="http://schemas.microsoft.com/office/powerpoint/2010/main" val="1618707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" b="10912"/>
          <a:stretch/>
        </p:blipFill>
        <p:spPr>
          <a:xfrm>
            <a:off x="1465634" y="418615"/>
            <a:ext cx="9253545" cy="598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43269" y="1320706"/>
            <a:ext cx="917591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N°1 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782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</TotalTime>
  <Words>523</Words>
  <Application>Microsoft Office PowerPoint</Application>
  <PresentationFormat>Grand écran</PresentationFormat>
  <Paragraphs>177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2019-01-01T15:07:43Z</dcterms:created>
  <dcterms:modified xsi:type="dcterms:W3CDTF">2019-01-31T17:47:28Z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