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7" r:id="rId10"/>
    <p:sldId id="278" r:id="rId11"/>
    <p:sldId id="279" r:id="rId12"/>
    <p:sldId id="280" r:id="rId13"/>
    <p:sldId id="275" r:id="rId14"/>
    <p:sldId id="272" r:id="rId15"/>
    <p:sldId id="273" r:id="rId16"/>
    <p:sldId id="28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Wjcdz1yKUWftHfecadFcg==" hashData="1+/3Qd0pF+Tt0I+3/TYvmNFVVtnM0PdnpCOeXrTzClIzG2bGQLYVCnmyS6wPUa5R/d2H4N2sGJYpRfLWZupI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02/02/2019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010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1460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02/02/2019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02/02/2019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02/02/2019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4" y="2052233"/>
            <a:ext cx="99147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30 </a:t>
            </a:r>
            <a:r>
              <a:rPr lang="fr-FR" sz="6000" b="1" dirty="0">
                <a:latin typeface="Brush Script MT" panose="03060802040406070304" pitchFamily="66" charset="0"/>
              </a:rPr>
              <a:t>accidents de voiture ridicules 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!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par Lande  N° </a:t>
            </a:r>
            <a:r>
              <a:rPr lang="fr-FR" sz="6000" b="1" dirty="0" smtClean="0">
                <a:latin typeface="Brush Script MT" panose="03060802040406070304" pitchFamily="66" charset="0"/>
              </a:rPr>
              <a:t>2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  <p:sndAc>
          <p:stSnd loop="1">
            <p:snd r:embed="rId3" name="the-shadows- (ronny)_012.wav"/>
          </p:stSnd>
        </p:sndAc>
      </p:transition>
    </mc:Choice>
    <mc:Fallback>
      <p:transition spd="slow" advTm="8000">
        <p:circle/>
        <p:sndAc>
          <p:stSnd loop="1">
            <p:snd r:embed="rId3" name="the-shadows- (ronny)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493115" y="1128904"/>
            <a:ext cx="920229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Quand on dit de faire attention au volant ce n’est pas pour rien et ce ne sont pas les conducteurs des véhicules ci-dessous qui diront le contraire.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680384" y="1266871"/>
            <a:ext cx="88312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On vous a déniché une petite compilation des pires accidents automobiles qu’il a pu y avoir jusqu’à maintenant ! Entre les voitures qui se retrouvent sur un toit d’une maison, celles qui sont carrément enfoncées à l’intérieur ou celles qui sont coincées sur des fils électriques, on se demande comment ces accidents ont bien pu arriver…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9861" y="647440"/>
            <a:ext cx="7779026" cy="55726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2870" y="643634"/>
            <a:ext cx="7673008" cy="55803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8490" y="627724"/>
            <a:ext cx="7504623" cy="5625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6365" y="609612"/>
            <a:ext cx="7765774" cy="5619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5146" y="642669"/>
            <a:ext cx="7471463" cy="5610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5965" y="630863"/>
            <a:ext cx="6506818" cy="5607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758" y="604616"/>
            <a:ext cx="8464970" cy="5648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5250" y="576262"/>
            <a:ext cx="4381500" cy="5705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6035" y="623394"/>
            <a:ext cx="8706678" cy="5619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9217" y="625369"/>
            <a:ext cx="6506818" cy="5595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85" t="5071" r="-485" b="5071"/>
          <a:stretch/>
        </p:blipFill>
        <p:spPr>
          <a:xfrm>
            <a:off x="1948070" y="675862"/>
            <a:ext cx="8269356" cy="55261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2139" y="642669"/>
            <a:ext cx="7434470" cy="5582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567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6" y="1590568"/>
            <a:ext cx="99147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C’était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30 </a:t>
            </a:r>
            <a:r>
              <a:rPr lang="fr-FR" sz="6000" b="1" dirty="0">
                <a:latin typeface="Brush Script MT" panose="03060802040406070304" pitchFamily="66" charset="0"/>
              </a:rPr>
              <a:t>accidents de voiture ridicules 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!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par Lande  N° </a:t>
            </a:r>
            <a:r>
              <a:rPr lang="fr-FR" sz="6000" b="1" dirty="0" smtClean="0">
                <a:latin typeface="Brush Script MT" panose="03060802040406070304" pitchFamily="66" charset="0"/>
              </a:rPr>
              <a:t>2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57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381</Words>
  <Application>Microsoft Office PowerPoint</Application>
  <PresentationFormat>Grand écran</PresentationFormat>
  <Paragraphs>89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2019-02-01T14:09:57Z</dcterms:created>
  <dcterms:modified xsi:type="dcterms:W3CDTF">2019-02-02T16:03:18Z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