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7" r:id="rId2"/>
    <p:sldId id="256" r:id="rId3"/>
    <p:sldId id="258" r:id="rId4"/>
    <p:sldId id="259" r:id="rId5"/>
    <p:sldId id="260" r:id="rId6"/>
    <p:sldId id="261" r:id="rId7"/>
    <p:sldId id="271" r:id="rId8"/>
    <p:sldId id="276" r:id="rId9"/>
    <p:sldId id="277" r:id="rId10"/>
    <p:sldId id="278" r:id="rId11"/>
    <p:sldId id="279" r:id="rId12"/>
    <p:sldId id="280" r:id="rId13"/>
    <p:sldId id="275" r:id="rId14"/>
    <p:sldId id="272" r:id="rId15"/>
    <p:sldId id="273" r:id="rId16"/>
    <p:sldId id="274" r:id="rId17"/>
    <p:sldId id="282" r:id="rId18"/>
    <p:sldId id="283" r:id="rId19"/>
    <p:sldId id="281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UBugqTNlRPEhEL+M2ngIg==" hashData="y+8Gv8eD2naVRNN4E8Nvn2KxVJXxuO08WTyG8X+kdg+nCtzxIm2UHtj6j2wv4YRARYDkeecY6c47m7ulki8EU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02/02/2019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7475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3490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8034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9528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8981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125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7338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39282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90108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37852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133944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897465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14605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02/02/2019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02/02/2019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02/02/2019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02/02/2019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02/02/2019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02/02/2019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02/02/2019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02/02/2019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02/02/2019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02/02/2019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02/02/2019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02/02/2019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138644" y="2052233"/>
            <a:ext cx="991470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</a:t>
            </a:r>
            <a:r>
              <a:rPr lang="fr-FR" sz="6000" b="1" dirty="0" smtClean="0">
                <a:latin typeface="Brush Script MT" panose="03060802040406070304" pitchFamily="66" charset="0"/>
              </a:rPr>
              <a:t>30 </a:t>
            </a:r>
            <a:r>
              <a:rPr lang="fr-FR" sz="6000" b="1" dirty="0">
                <a:latin typeface="Brush Script MT" panose="03060802040406070304" pitchFamily="66" charset="0"/>
              </a:rPr>
              <a:t>accidents de voiture ridicules </a:t>
            </a:r>
            <a:endParaRPr lang="fr-FR" sz="6000" b="1" dirty="0" smtClean="0">
              <a:latin typeface="Brush Script MT" panose="03060802040406070304" pitchFamily="66" charset="0"/>
            </a:endParaRPr>
          </a:p>
          <a:p>
            <a:r>
              <a:rPr lang="fr-FR" sz="6000" b="1" dirty="0">
                <a:latin typeface="Brush Script MT" panose="03060802040406070304" pitchFamily="66" charset="0"/>
              </a:rPr>
              <a:t> </a:t>
            </a:r>
            <a:r>
              <a:rPr lang="fr-FR" sz="6000" b="1" dirty="0" smtClean="0">
                <a:latin typeface="Brush Script MT" panose="03060802040406070304" pitchFamily="66" charset="0"/>
              </a:rPr>
              <a:t>     qui </a:t>
            </a:r>
            <a:r>
              <a:rPr lang="fr-FR" sz="6000" b="1" dirty="0">
                <a:latin typeface="Brush Script MT" panose="03060802040406070304" pitchFamily="66" charset="0"/>
              </a:rPr>
              <a:t>nous laissent perplexe !</a:t>
            </a:r>
            <a:endParaRPr lang="fr-FR" sz="6000" b="1" dirty="0" smtClean="0">
              <a:latin typeface="Brush Script MT" panose="03060802040406070304" pitchFamily="66" charset="0"/>
            </a:endParaRPr>
          </a:p>
          <a:p>
            <a:r>
              <a:rPr lang="fr-FR" sz="6000" b="1" dirty="0">
                <a:latin typeface="Brush Script MT" panose="03060802040406070304" pitchFamily="66" charset="0"/>
              </a:rPr>
              <a:t> </a:t>
            </a:r>
            <a:r>
              <a:rPr lang="fr-FR" sz="6000" b="1" dirty="0" smtClean="0">
                <a:latin typeface="Brush Script MT" panose="03060802040406070304" pitchFamily="66" charset="0"/>
              </a:rPr>
              <a:t>            </a:t>
            </a:r>
            <a:r>
              <a:rPr lang="fr-FR" sz="6000" b="1" dirty="0" smtClean="0">
                <a:latin typeface="Brush Script MT" panose="03060802040406070304" pitchFamily="66" charset="0"/>
              </a:rPr>
              <a:t>par </a:t>
            </a:r>
            <a:r>
              <a:rPr lang="fr-FR" sz="6000" b="1" dirty="0" smtClean="0">
                <a:latin typeface="Brush Script MT" panose="03060802040406070304" pitchFamily="66" charset="0"/>
              </a:rPr>
              <a:t>Lande  N° </a:t>
            </a:r>
            <a:r>
              <a:rPr lang="fr-FR" sz="6000" b="1" dirty="0" smtClean="0">
                <a:latin typeface="Brush Script MT" panose="03060802040406070304" pitchFamily="66" charset="0"/>
              </a:rPr>
              <a:t>1 </a:t>
            </a:r>
            <a:endParaRPr lang="fr-FR" sz="6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  <p:sndAc>
          <p:stSnd loop="1">
            <p:snd r:embed="rId3" name="the-shadows- (ronny)_012.wav"/>
          </p:stSnd>
        </p:sndAc>
      </p:transition>
    </mc:Choice>
    <mc:Fallback>
      <p:transition spd="slow" advTm="8000">
        <p:circle/>
        <p:sndAc>
          <p:stSnd loop="1">
            <p:snd r:embed="rId3" name="the-shadows- (ronny)_01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4">
                    <a:lumMod val="50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3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1493115" y="1128904"/>
            <a:ext cx="9202293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atin typeface="Brush Script MT" panose="03060802040406070304" pitchFamily="66" charset="0"/>
              </a:rPr>
              <a:t>Quand on dit de faire attention au volant ce n’est pas pour rien et ce ne sont pas les conducteurs des véhicules ci-dessous qui diront le contraire.</a:t>
            </a:r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sp>
        <p:nvSpPr>
          <p:cNvPr id="4" name="Rectangle 3"/>
          <p:cNvSpPr/>
          <p:nvPr/>
        </p:nvSpPr>
        <p:spPr>
          <a:xfrm>
            <a:off x="1680384" y="1266871"/>
            <a:ext cx="883123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On vous a déniché une petite compilation des pires accidents automobiles qu’il a pu y avoir jusqu’à maintenant ! Entre les voitures qui se retrouvent sur un toit d’une maison, celles qui sont carrément enfoncées à l’intérieur ou celles qui sont coincées sur des fils électriques, on se demande comment ces accidents ont bien pu arriver…</a:t>
            </a:r>
          </a:p>
        </p:txBody>
      </p:sp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0118" y="653344"/>
            <a:ext cx="8181047" cy="55997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8887" y="622767"/>
            <a:ext cx="7474226" cy="56124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3268" y="612312"/>
            <a:ext cx="8465459" cy="56333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0696" y="610440"/>
            <a:ext cx="8742087" cy="56426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8526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1896" y="652620"/>
            <a:ext cx="7381461" cy="55428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2183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0534" y="610439"/>
            <a:ext cx="9461711" cy="56426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2821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3268" y="612312"/>
            <a:ext cx="8465459" cy="56333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95198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49287" y="623394"/>
            <a:ext cx="8693426" cy="56112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5009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2138" y="592913"/>
            <a:ext cx="7500731" cy="56323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61102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9216" y="648164"/>
            <a:ext cx="6480313" cy="55730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12118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02226" y="630093"/>
            <a:ext cx="6387548" cy="55978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9989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3268" y="627704"/>
            <a:ext cx="8465459" cy="56025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5676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4192" y="627322"/>
            <a:ext cx="9127303" cy="56257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8772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592" t="3932" r="-592" b="3764"/>
          <a:stretch/>
        </p:blipFill>
        <p:spPr>
          <a:xfrm>
            <a:off x="1996644" y="610439"/>
            <a:ext cx="8198708" cy="56161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16240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05250" y="576262"/>
            <a:ext cx="4381500" cy="57054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2231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19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138646" y="1590568"/>
            <a:ext cx="991470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</a:t>
            </a:r>
            <a:r>
              <a:rPr lang="fr-FR" sz="6000" b="1" dirty="0" smtClean="0">
                <a:latin typeface="Brush Script MT" panose="03060802040406070304" pitchFamily="66" charset="0"/>
              </a:rPr>
              <a:t>              C’était</a:t>
            </a:r>
          </a:p>
          <a:p>
            <a:r>
              <a:rPr lang="fr-FR" sz="6000" b="1" dirty="0">
                <a:latin typeface="Brush Script MT" panose="03060802040406070304" pitchFamily="66" charset="0"/>
              </a:rPr>
              <a:t> </a:t>
            </a:r>
            <a:r>
              <a:rPr lang="fr-FR" sz="6000" b="1" dirty="0" smtClean="0">
                <a:latin typeface="Brush Script MT" panose="03060802040406070304" pitchFamily="66" charset="0"/>
              </a:rPr>
              <a:t>   30 </a:t>
            </a:r>
            <a:r>
              <a:rPr lang="fr-FR" sz="6000" b="1" dirty="0">
                <a:latin typeface="Brush Script MT" panose="03060802040406070304" pitchFamily="66" charset="0"/>
              </a:rPr>
              <a:t>accidents de voiture ridicules </a:t>
            </a:r>
            <a:endParaRPr lang="fr-FR" sz="6000" b="1" dirty="0" smtClean="0">
              <a:latin typeface="Brush Script MT" panose="03060802040406070304" pitchFamily="66" charset="0"/>
            </a:endParaRPr>
          </a:p>
          <a:p>
            <a:r>
              <a:rPr lang="fr-FR" sz="6000" b="1" dirty="0">
                <a:latin typeface="Brush Script MT" panose="03060802040406070304" pitchFamily="66" charset="0"/>
              </a:rPr>
              <a:t> </a:t>
            </a:r>
            <a:r>
              <a:rPr lang="fr-FR" sz="6000" b="1" dirty="0" smtClean="0">
                <a:latin typeface="Brush Script MT" panose="03060802040406070304" pitchFamily="66" charset="0"/>
              </a:rPr>
              <a:t>     qui </a:t>
            </a:r>
            <a:r>
              <a:rPr lang="fr-FR" sz="6000" b="1" dirty="0">
                <a:latin typeface="Brush Script MT" panose="03060802040406070304" pitchFamily="66" charset="0"/>
              </a:rPr>
              <a:t>nous laissent perplexe !</a:t>
            </a:r>
            <a:endParaRPr lang="fr-FR" sz="6000" b="1" dirty="0" smtClean="0">
              <a:latin typeface="Brush Script MT" panose="03060802040406070304" pitchFamily="66" charset="0"/>
            </a:endParaRPr>
          </a:p>
          <a:p>
            <a:r>
              <a:rPr lang="fr-FR" sz="6000" b="1" dirty="0">
                <a:latin typeface="Brush Script MT" panose="03060802040406070304" pitchFamily="66" charset="0"/>
              </a:rPr>
              <a:t> </a:t>
            </a:r>
            <a:r>
              <a:rPr lang="fr-FR" sz="6000" b="1" dirty="0" smtClean="0">
                <a:latin typeface="Brush Script MT" panose="03060802040406070304" pitchFamily="66" charset="0"/>
              </a:rPr>
              <a:t>            </a:t>
            </a:r>
            <a:r>
              <a:rPr lang="fr-FR" sz="6000" b="1" dirty="0" smtClean="0">
                <a:latin typeface="Brush Script MT" panose="03060802040406070304" pitchFamily="66" charset="0"/>
              </a:rPr>
              <a:t>par </a:t>
            </a:r>
            <a:r>
              <a:rPr lang="fr-FR" sz="6000" b="1" dirty="0" smtClean="0">
                <a:latin typeface="Brush Script MT" panose="03060802040406070304" pitchFamily="66" charset="0"/>
              </a:rPr>
              <a:t>Lande  N° </a:t>
            </a:r>
            <a:r>
              <a:rPr lang="fr-FR" sz="6000" b="1" dirty="0" smtClean="0">
                <a:latin typeface="Brush Script MT" panose="03060802040406070304" pitchFamily="66" charset="0"/>
              </a:rPr>
              <a:t>1 </a:t>
            </a:r>
            <a:endParaRPr lang="fr-FR" sz="6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457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98</TotalTime>
  <Words>429</Words>
  <Application>Microsoft Office PowerPoint</Application>
  <PresentationFormat>Grand écran</PresentationFormat>
  <Paragraphs>104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2019-02-01T14:09:57Z</dcterms:created>
  <dcterms:modified xsi:type="dcterms:W3CDTF">2019-02-02T15:46:31Z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