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9"/>
  </p:notesMasterIdLst>
  <p:handoutMasterIdLst>
    <p:handoutMasterId r:id="rId20"/>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9" r:id="rId16"/>
    <p:sldId id="280" r:id="rId17"/>
    <p:sldId id="278" r:id="rId18"/>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FvGZH1ncZt7OEDsjetoOw==" hashData="tcb/906oGRMcpp3UvKinORAXKWGS1hW3W7ZnAHLuUvi/9Tpbffg5gUv9tquAHJkxYt3v+9+T7vxz+niflwavJ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11/09/2019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11/09/2019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1015935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16</a:t>
            </a:fld>
            <a:endParaRPr lang="fr-FR" noProof="0"/>
          </a:p>
        </p:txBody>
      </p:sp>
    </p:spTree>
    <p:extLst>
      <p:ext uri="{BB962C8B-B14F-4D97-AF65-F5344CB8AC3E}">
        <p14:creationId xmlns:p14="http://schemas.microsoft.com/office/powerpoint/2010/main" val="4689551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17</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11/09/2019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11/09/2019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11/09/2019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11/09/2019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11/09/2019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t="7475" r="-123" b="6251"/>
          <a:stretch/>
        </p:blipFill>
        <p:spPr>
          <a:xfrm>
            <a:off x="357809" y="331304"/>
            <a:ext cx="11516139" cy="6202029"/>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a:t>
            </a:r>
            <a:r>
              <a:rPr lang="fr-FR" sz="8000" b="1" dirty="0" smtClean="0">
                <a:ln>
                  <a:solidFill>
                    <a:schemeClr val="bg1"/>
                  </a:solidFill>
                </a:ln>
                <a:solidFill>
                  <a:schemeClr val="tx1"/>
                </a:solidFill>
              </a:rPr>
              <a:t>par </a:t>
            </a:r>
            <a:r>
              <a:rPr lang="fr-FR" sz="8000" b="1" dirty="0" smtClean="0">
                <a:ln>
                  <a:solidFill>
                    <a:schemeClr val="bg1"/>
                  </a:solidFill>
                </a:ln>
                <a:solidFill>
                  <a:schemeClr val="tx1"/>
                </a:solidFill>
              </a:rPr>
              <a:t>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462007" y="1720839"/>
            <a:ext cx="9267986" cy="3416320"/>
          </a:xfrm>
          <a:prstGeom prst="rect">
            <a:avLst/>
          </a:prstGeom>
        </p:spPr>
        <p:txBody>
          <a:bodyPr wrap="square">
            <a:spAutoFit/>
          </a:bodyPr>
          <a:lstStyle/>
          <a:p>
            <a:r>
              <a:rPr lang="fr-FR" sz="7200" b="1" dirty="0" smtClean="0">
                <a:ln>
                  <a:solidFill>
                    <a:srgbClr val="FFFF00"/>
                  </a:solidFill>
                </a:ln>
              </a:rPr>
              <a:t>TOFO</a:t>
            </a:r>
            <a:r>
              <a:rPr lang="fr-FR" sz="7200" b="1" dirty="0">
                <a:ln>
                  <a:solidFill>
                    <a:srgbClr val="FFFF00"/>
                  </a:solidFill>
                </a:ln>
              </a:rPr>
              <a:t>, LE PARADIS BOHÈME DU MOZAMBIQUE</a:t>
            </a:r>
            <a:endParaRPr lang="fr-FR" sz="7200" b="1" dirty="0">
              <a:ln>
                <a:solidFill>
                  <a:srgbClr val="FFFF00"/>
                </a:solidFill>
              </a:ln>
            </a:endParaRP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542440" y="366622"/>
            <a:ext cx="11107119" cy="6124754"/>
          </a:xfrm>
          <a:prstGeom prst="rect">
            <a:avLst/>
          </a:prstGeom>
        </p:spPr>
        <p:txBody>
          <a:bodyPr wrap="square">
            <a:spAutoFit/>
          </a:bodyPr>
          <a:lstStyle/>
          <a:p>
            <a:r>
              <a:rPr lang="fr-FR" sz="2800" b="1" dirty="0" smtClean="0">
                <a:ln>
                  <a:solidFill>
                    <a:srgbClr val="FFFF00"/>
                  </a:solidFill>
                </a:ln>
              </a:rPr>
              <a:t>Imaginez </a:t>
            </a:r>
            <a:r>
              <a:rPr lang="fr-FR" sz="2800" b="1" dirty="0">
                <a:ln>
                  <a:solidFill>
                    <a:srgbClr val="FFFF00"/>
                  </a:solidFill>
                </a:ln>
              </a:rPr>
              <a:t>un petit village de pêcheurs perdu au bord de l’océan indien, au milieu d’une cocoteraie à perte de vue. Il n’y aurait que quelques surfeurs prêts à affronter les vagues, des plongeurs en quête de grands mammifères marins et 2-3 aventuriers échoués là avec leur Defender. Une seule petite rue de terre bordée de palmiers avec quelques bars et restaurants sous des toits de taule ondulée qui servent en direct les langoustes et poissons pêchés le matin même. Une ambiance super bohème et authentique, l’Afrique avec des airs de Brésil ou de Bali des années 70.</a:t>
            </a:r>
          </a:p>
          <a:p>
            <a:endParaRPr lang="fr-FR" sz="2800" b="1" dirty="0">
              <a:ln>
                <a:solidFill>
                  <a:srgbClr val="FFFF00"/>
                </a:solidFill>
              </a:ln>
            </a:endParaRPr>
          </a:p>
          <a:p>
            <a:r>
              <a:rPr lang="fr-FR" sz="2800" b="1" dirty="0">
                <a:ln>
                  <a:solidFill>
                    <a:srgbClr val="FFFF00"/>
                  </a:solidFill>
                </a:ln>
              </a:rPr>
              <a:t>C’est dans le cadre de notre road-trip entre l’Afrique du Sud et le Mozambique (voir ici l’article sur l’itinéraire complet sur notre itinéraire) que nous atterrissons dans ce petit paradis pour 2 nuits qu’on aurait bien prolongées éternellement.</a:t>
            </a:r>
            <a:endParaRPr lang="fr-FR" sz="2800" b="1" dirty="0">
              <a:ln>
                <a:solidFill>
                  <a:srgbClr val="FFFF00"/>
                </a:solidFill>
              </a:ln>
            </a:endParaRP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78296"/>
            <a:ext cx="8389183" cy="6291887"/>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1994"/>
            <a:ext cx="8336174" cy="6252131"/>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21234" y="310319"/>
            <a:ext cx="4678019" cy="6237359"/>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22677" y="305904"/>
            <a:ext cx="4684644" cy="6246192"/>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88235"/>
            <a:ext cx="8375931" cy="6281948"/>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7" y="304800"/>
            <a:ext cx="8353842" cy="6265382"/>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88235"/>
            <a:ext cx="8375373" cy="6281530"/>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3"/>
            <a:ext cx="8349427" cy="6262070"/>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78390" y="327438"/>
            <a:ext cx="4652341" cy="6203121"/>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61269" y="293050"/>
            <a:ext cx="4703924" cy="6271899"/>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3"/>
            <a:ext cx="8349427" cy="6262070"/>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48070" y="288234"/>
            <a:ext cx="8335617" cy="6251713"/>
          </a:xfrm>
          <a:prstGeom prst="rect">
            <a:avLst/>
          </a:prstGeom>
          <a:effectLst>
            <a:softEdge rad="127000"/>
          </a:effectLst>
        </p:spPr>
      </p:pic>
    </p:spTree>
    <p:extLst>
      <p:ext uri="{BB962C8B-B14F-4D97-AF65-F5344CB8AC3E}">
        <p14:creationId xmlns:p14="http://schemas.microsoft.com/office/powerpoint/2010/main" val="307232235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16</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38937" y="301485"/>
            <a:ext cx="5314123" cy="6255028"/>
          </a:xfrm>
          <a:prstGeom prst="rect">
            <a:avLst/>
          </a:prstGeom>
          <a:effectLst>
            <a:softEdge rad="127000"/>
          </a:effectLst>
        </p:spPr>
      </p:pic>
    </p:spTree>
    <p:extLst>
      <p:ext uri="{BB962C8B-B14F-4D97-AF65-F5344CB8AC3E}">
        <p14:creationId xmlns:p14="http://schemas.microsoft.com/office/powerpoint/2010/main" val="313272549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7829" y="325867"/>
            <a:ext cx="11516342" cy="6206266"/>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17</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107</TotalTime>
  <Words>437</Words>
  <Application>Microsoft Office PowerPoint</Application>
  <PresentationFormat>Grand écran</PresentationFormat>
  <Paragraphs>75</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21</cp:revision>
  <dcterms:created xsi:type="dcterms:W3CDTF">2019-07-13T13:50:14Z</dcterms:created>
  <dcterms:modified xsi:type="dcterms:W3CDTF">2019-09-11T15:13:39Z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