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16"/>
  </p:notesMasterIdLst>
  <p:handoutMasterIdLst>
    <p:handoutMasterId r:id="rId17"/>
  </p:handoutMasterIdLst>
  <p:sldIdLst>
    <p:sldId id="259" r:id="rId2"/>
    <p:sldId id="260" r:id="rId3"/>
    <p:sldId id="261" r:id="rId4"/>
    <p:sldId id="264" r:id="rId5"/>
    <p:sldId id="263" r:id="rId6"/>
    <p:sldId id="265" r:id="rId7"/>
    <p:sldId id="266" r:id="rId8"/>
    <p:sldId id="267" r:id="rId9"/>
    <p:sldId id="268" r:id="rId10"/>
    <p:sldId id="279" r:id="rId11"/>
    <p:sldId id="269" r:id="rId12"/>
    <p:sldId id="262" r:id="rId13"/>
    <p:sldId id="280" r:id="rId14"/>
    <p:sldId id="278" r:id="rId15"/>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EGA26iFaPbIrh5PRxjzCPw==" hashData="r51MPcyJlORS3U9NcnlPBjxmP+yRmeUSIYTMVQhoO82daUvds/eSEK93L5MmLv+LOfpu5a5oay22RCm2kQkzDw=="/>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7" autoAdjust="0"/>
    <p:restoredTop sz="94660"/>
  </p:normalViewPr>
  <p:slideViewPr>
    <p:cSldViewPr snapToGrid="0">
      <p:cViewPr varScale="1">
        <p:scale>
          <a:sx n="80" d="100"/>
          <a:sy n="80" d="100"/>
        </p:scale>
        <p:origin x="78" y="84"/>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10/09/2019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10/09/2019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1684930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35329213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14209137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679211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26725828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6817672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45947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42257261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3800280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22758048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40190693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4515438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14</a:t>
            </a:fld>
            <a:endParaRPr lang="fr-FR" noProof="0"/>
          </a:p>
        </p:txBody>
      </p:sp>
    </p:spTree>
    <p:extLst>
      <p:ext uri="{BB962C8B-B14F-4D97-AF65-F5344CB8AC3E}">
        <p14:creationId xmlns:p14="http://schemas.microsoft.com/office/powerpoint/2010/main" val="2635809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225DECB8-DFC4-4A7A-8D12-7D7F1D371315}" type="datetime1">
              <a:rPr lang="fr-FR" noProof="0" smtClean="0"/>
              <a:t>10/09/2019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28D0BBA3-E2B6-4384-931F-305AAD227002}"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6144C9FD-6984-4C0D-93A1-C88DC6B7485D}"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919632E1-DAD4-4844-9460-3A5EDE18349A}"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B12F2D41-ADC6-4BA0-ABCC-FFFF068A92D3}" type="datetime1">
              <a:rPr lang="fr-FR" noProof="0" smtClean="0"/>
              <a:t>10/09/2019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95A02E6D-3850-49E3-A91F-41F80FE1041D}" type="datetime1">
              <a:rPr lang="fr-FR" noProof="0" smtClean="0"/>
              <a:t>10/09/2019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B31CE23D-D4A0-4C9B-85E4-E65B18D62077}" type="datetime1">
              <a:rPr lang="fr-FR" noProof="0" smtClean="0"/>
              <a:t>10/09/2019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82CA43DF-0E2A-4400-BFE2-C4D2F451310D}"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8AD36E78-FCB1-4F1D-A9B1-AF6603771888}"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AFB9ACC6-3311-47DA-98C5-519D55EE08AD}"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523E117A-E686-4138-8074-E5E6E63BFB82}"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8000">
              <a:schemeClr val="accent1">
                <a:lumMod val="75000"/>
              </a:schemeClr>
            </a:gs>
            <a:gs pos="0">
              <a:schemeClr val="bg1">
                <a:tint val="90000"/>
                <a:shade val="90000"/>
                <a:satMod val="200000"/>
              </a:schemeClr>
            </a:gs>
            <a:gs pos="10000">
              <a:schemeClr val="bg1">
                <a:tint val="90000"/>
                <a:shade val="70000"/>
                <a:satMod val="2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3086326-DD03-46E7-B01C-5FE24F07D503}" type="datetime1">
              <a:rPr lang="fr-FR" noProof="0" smtClean="0"/>
              <a:t>10/09/2019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a16="http://schemas.microsoft.com/office/drawing/2014/main" xmlns=""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l="-1"/>
          <a:stretch/>
        </p:blipFill>
        <p:spPr>
          <a:xfrm>
            <a:off x="351354" y="335590"/>
            <a:ext cx="11489291" cy="6186819"/>
          </a:xfrm>
          <a:prstGeom prst="rect">
            <a:avLst/>
          </a:prstGeom>
          <a:effectLst>
            <a:softEdge rad="127000"/>
          </a:effectLst>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a:ln>
                  <a:solidFill>
                    <a:schemeClr val="bg1"/>
                  </a:solidFill>
                </a:ln>
                <a:solidFill>
                  <a:schemeClr val="tx1"/>
                </a:solidFill>
              </a:rPr>
              <a:t>V</a:t>
            </a:r>
            <a:r>
              <a:rPr lang="fr-FR" sz="8000" b="1" dirty="0" smtClean="0">
                <a:ln>
                  <a:solidFill>
                    <a:schemeClr val="bg1"/>
                  </a:solidFill>
                </a:ln>
                <a:solidFill>
                  <a:schemeClr val="tx1"/>
                </a:solidFill>
              </a:rPr>
              <a:t>ivre en pleine nature  N°6  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a:t>
            </a:fld>
            <a:endParaRPr lang="fr-FR" sz="1600" b="1" noProof="0" dirty="0">
              <a:solidFill>
                <a:schemeClr val="tx1"/>
              </a:solidFill>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3000">
        <p:newsflash/>
        <p:sndAc>
          <p:stSnd loop="1">
            <p:snd r:embed="rId3" name="Mareputation1111_001.wav"/>
          </p:stSnd>
        </p:sndAc>
      </p:transition>
    </mc:Choice>
    <mc:Fallback>
      <p:transition spd="slow" advTm="13000">
        <p:newsflash/>
        <p:sndAc>
          <p:stSnd loop="1">
            <p:snd r:embed="rId3" name="Mareputation1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2</a:t>
            </a:fld>
            <a:endParaRPr lang="fr-FR" sz="1600" b="1" noProof="0" dirty="0">
              <a:solidFill>
                <a:schemeClr val="tx1"/>
              </a:solidFill>
            </a:endParaRPr>
          </a:p>
        </p:txBody>
      </p:sp>
      <p:sp>
        <p:nvSpPr>
          <p:cNvPr id="2" name="Rectangle 1"/>
          <p:cNvSpPr/>
          <p:nvPr/>
        </p:nvSpPr>
        <p:spPr>
          <a:xfrm>
            <a:off x="1462007" y="1088677"/>
            <a:ext cx="9267986" cy="4524315"/>
          </a:xfrm>
          <a:prstGeom prst="rect">
            <a:avLst/>
          </a:prstGeom>
        </p:spPr>
        <p:txBody>
          <a:bodyPr wrap="square">
            <a:spAutoFit/>
          </a:bodyPr>
          <a:lstStyle/>
          <a:p>
            <a:r>
              <a:rPr lang="fr-FR" sz="7200" b="1" dirty="0" smtClean="0">
                <a:ln>
                  <a:solidFill>
                    <a:srgbClr val="FFFF00"/>
                  </a:solidFill>
                </a:ln>
              </a:rPr>
              <a:t>ITINÉRAIRE </a:t>
            </a:r>
            <a:r>
              <a:rPr lang="fr-FR" sz="7200" b="1" dirty="0">
                <a:ln>
                  <a:solidFill>
                    <a:srgbClr val="FFFF00"/>
                  </a:solidFill>
                </a:ln>
              </a:rPr>
              <a:t>DE NOTRE ROAD-TRIP AFRIQUE DU SUD – MOZAMBIQUE</a:t>
            </a:r>
          </a:p>
        </p:txBody>
      </p:sp>
    </p:spTree>
    <p:extLst>
      <p:ext uri="{BB962C8B-B14F-4D97-AF65-F5344CB8AC3E}">
        <p14:creationId xmlns:p14="http://schemas.microsoft.com/office/powerpoint/2010/main" val="1238195525"/>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3</a:t>
            </a:fld>
            <a:endParaRPr lang="fr-FR" sz="1600" b="1" noProof="0" dirty="0">
              <a:solidFill>
                <a:schemeClr val="tx1"/>
              </a:solidFill>
            </a:endParaRPr>
          </a:p>
        </p:txBody>
      </p:sp>
      <p:sp>
        <p:nvSpPr>
          <p:cNvPr id="2" name="Rectangle 1"/>
          <p:cNvSpPr/>
          <p:nvPr/>
        </p:nvSpPr>
        <p:spPr>
          <a:xfrm>
            <a:off x="2199860" y="1600200"/>
            <a:ext cx="7792278" cy="3539430"/>
          </a:xfrm>
          <a:prstGeom prst="rect">
            <a:avLst/>
          </a:prstGeom>
        </p:spPr>
        <p:txBody>
          <a:bodyPr wrap="square">
            <a:spAutoFit/>
          </a:bodyPr>
          <a:lstStyle/>
          <a:p>
            <a:r>
              <a:rPr lang="fr-FR" sz="2800" b="1" dirty="0" smtClean="0">
                <a:ln>
                  <a:solidFill>
                    <a:srgbClr val="FFFF00"/>
                  </a:solidFill>
                </a:ln>
              </a:rPr>
              <a:t>C’est </a:t>
            </a:r>
            <a:r>
              <a:rPr lang="fr-FR" sz="2800" b="1" dirty="0">
                <a:ln>
                  <a:solidFill>
                    <a:srgbClr val="FFFF00"/>
                  </a:solidFill>
                </a:ln>
              </a:rPr>
              <a:t>un road-trip inoubliable, une vraie aventure africaine entre les plaines du Kruger, les pistes de sable rouge bordées de cocotiers du Mozambique, l’eau turquoise de l’océan indien, les petits villages traditionnels, les spots de surfeurs, l’accent portugais si chantant, la joie de vivre et les 1000 sourires croisés sur la route. </a:t>
            </a:r>
          </a:p>
        </p:txBody>
      </p:sp>
    </p:spTree>
    <p:extLst>
      <p:ext uri="{BB962C8B-B14F-4D97-AF65-F5344CB8AC3E}">
        <p14:creationId xmlns:p14="http://schemas.microsoft.com/office/powerpoint/2010/main" val="18975795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4</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26571"/>
            <a:ext cx="8273143" cy="6204857"/>
          </a:xfrm>
          <a:prstGeom prst="rect">
            <a:avLst/>
          </a:prstGeom>
          <a:effectLst>
            <a:softEdge rad="127000"/>
          </a:effectLst>
        </p:spPr>
      </p:pic>
    </p:spTree>
    <p:extLst>
      <p:ext uri="{BB962C8B-B14F-4D97-AF65-F5344CB8AC3E}">
        <p14:creationId xmlns:p14="http://schemas.microsoft.com/office/powerpoint/2010/main" val="2801440864"/>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5</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83354" y="344516"/>
            <a:ext cx="8225289" cy="6168967"/>
          </a:xfrm>
          <a:prstGeom prst="rect">
            <a:avLst/>
          </a:prstGeom>
        </p:spPr>
      </p:pic>
    </p:spTree>
    <p:extLst>
      <p:ext uri="{BB962C8B-B14F-4D97-AF65-F5344CB8AC3E}">
        <p14:creationId xmlns:p14="http://schemas.microsoft.com/office/powerpoint/2010/main" val="366053224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6</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97266" y="303244"/>
            <a:ext cx="8266407" cy="6199805"/>
          </a:xfrm>
          <a:prstGeom prst="rect">
            <a:avLst/>
          </a:prstGeom>
          <a:effectLst>
            <a:softEdge rad="127000"/>
          </a:effectLst>
        </p:spPr>
      </p:pic>
    </p:spTree>
    <p:extLst>
      <p:ext uri="{BB962C8B-B14F-4D97-AF65-F5344CB8AC3E}">
        <p14:creationId xmlns:p14="http://schemas.microsoft.com/office/powerpoint/2010/main" val="216719732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7</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63346" y="342523"/>
            <a:ext cx="4665307" cy="6160527"/>
          </a:xfrm>
          <a:prstGeom prst="rect">
            <a:avLst/>
          </a:prstGeom>
          <a:effectLst>
            <a:softEdge rad="127000"/>
          </a:effectLst>
        </p:spPr>
      </p:pic>
    </p:spTree>
    <p:extLst>
      <p:ext uri="{BB962C8B-B14F-4D97-AF65-F5344CB8AC3E}">
        <p14:creationId xmlns:p14="http://schemas.microsoft.com/office/powerpoint/2010/main" val="288621592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8</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90462" y="335384"/>
            <a:ext cx="4625750" cy="6167666"/>
          </a:xfrm>
          <a:prstGeom prst="rect">
            <a:avLst/>
          </a:prstGeom>
          <a:effectLst>
            <a:softEdge rad="127000"/>
          </a:effectLst>
        </p:spPr>
      </p:pic>
    </p:spTree>
    <p:extLst>
      <p:ext uri="{BB962C8B-B14F-4D97-AF65-F5344CB8AC3E}">
        <p14:creationId xmlns:p14="http://schemas.microsoft.com/office/powerpoint/2010/main" val="70673286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9</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36702" y="305921"/>
            <a:ext cx="8318595" cy="6238946"/>
          </a:xfrm>
          <a:prstGeom prst="rect">
            <a:avLst/>
          </a:prstGeom>
          <a:effectLst>
            <a:softEdge rad="127000"/>
          </a:effectLst>
        </p:spPr>
      </p:pic>
    </p:spTree>
    <p:extLst>
      <p:ext uri="{BB962C8B-B14F-4D97-AF65-F5344CB8AC3E}">
        <p14:creationId xmlns:p14="http://schemas.microsoft.com/office/powerpoint/2010/main" val="67090354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10</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31237"/>
            <a:ext cx="8318595" cy="6238946"/>
          </a:xfrm>
          <a:prstGeom prst="rect">
            <a:avLst/>
          </a:prstGeom>
          <a:effectLst>
            <a:softEdge rad="127000"/>
          </a:effectLst>
        </p:spPr>
      </p:pic>
    </p:spTree>
    <p:extLst>
      <p:ext uri="{BB962C8B-B14F-4D97-AF65-F5344CB8AC3E}">
        <p14:creationId xmlns:p14="http://schemas.microsoft.com/office/powerpoint/2010/main" val="318895192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11</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45232"/>
            <a:ext cx="8299934" cy="6224951"/>
          </a:xfrm>
          <a:prstGeom prst="rect">
            <a:avLst/>
          </a:prstGeom>
          <a:effectLst>
            <a:softEdge rad="127000"/>
          </a:effectLst>
        </p:spPr>
      </p:pic>
    </p:spTree>
    <p:extLst>
      <p:ext uri="{BB962C8B-B14F-4D97-AF65-F5344CB8AC3E}">
        <p14:creationId xmlns:p14="http://schemas.microsoft.com/office/powerpoint/2010/main" val="94090193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12</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46033" y="316524"/>
            <a:ext cx="8299934" cy="6224951"/>
          </a:xfrm>
          <a:prstGeom prst="rect">
            <a:avLst/>
          </a:prstGeom>
          <a:effectLst>
            <a:softEdge rad="127000"/>
          </a:effectLst>
        </p:spPr>
      </p:pic>
      <p:sp>
        <p:nvSpPr>
          <p:cNvPr id="3" name="Rectangle 2"/>
          <p:cNvSpPr/>
          <p:nvPr/>
        </p:nvSpPr>
        <p:spPr>
          <a:xfrm>
            <a:off x="2310988" y="1076980"/>
            <a:ext cx="3785011" cy="523220"/>
          </a:xfrm>
          <a:prstGeom prst="rect">
            <a:avLst/>
          </a:prstGeom>
        </p:spPr>
        <p:txBody>
          <a:bodyPr wrap="none">
            <a:spAutoFit/>
          </a:bodyPr>
          <a:lstStyle/>
          <a:p>
            <a:r>
              <a:rPr lang="fr-FR" sz="2800" b="1" dirty="0">
                <a:solidFill>
                  <a:srgbClr val="FF0000"/>
                </a:solidFill>
              </a:rPr>
              <a:t>NOTRE ROAD-TRIP </a:t>
            </a:r>
          </a:p>
        </p:txBody>
      </p:sp>
    </p:spTree>
    <p:extLst>
      <p:ext uri="{BB962C8B-B14F-4D97-AF65-F5344CB8AC3E}">
        <p14:creationId xmlns:p14="http://schemas.microsoft.com/office/powerpoint/2010/main" val="240081309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13</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85320" y="319155"/>
            <a:ext cx="5221358" cy="6219687"/>
          </a:xfrm>
          <a:prstGeom prst="rect">
            <a:avLst/>
          </a:prstGeom>
          <a:effectLst>
            <a:softEdge rad="127000"/>
          </a:effectLst>
        </p:spPr>
      </p:pic>
    </p:spTree>
    <p:extLst>
      <p:ext uri="{BB962C8B-B14F-4D97-AF65-F5344CB8AC3E}">
        <p14:creationId xmlns:p14="http://schemas.microsoft.com/office/powerpoint/2010/main" val="155551503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3070" y="335012"/>
            <a:ext cx="11485859" cy="6187976"/>
          </a:xfrm>
          <a:prstGeom prst="rect">
            <a:avLst/>
          </a:prstGeom>
        </p:spPr>
      </p:pic>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smtClean="0">
                <a:ln>
                  <a:solidFill>
                    <a:schemeClr val="bg1"/>
                  </a:solidFill>
                </a:ln>
                <a:solidFill>
                  <a:schemeClr val="tx1"/>
                </a:solidFill>
              </a:rPr>
              <a:t>C’était</a:t>
            </a:r>
          </a:p>
          <a:p>
            <a:pPr algn="ctr"/>
            <a:r>
              <a:rPr lang="fr-FR" sz="8000" b="1" dirty="0" smtClean="0">
                <a:ln>
                  <a:solidFill>
                    <a:schemeClr val="bg1"/>
                  </a:solidFill>
                </a:ln>
                <a:solidFill>
                  <a:schemeClr val="tx1"/>
                </a:solidFill>
              </a:rPr>
              <a:t>Vivre en pleine nature  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14</a:t>
            </a:fld>
            <a:endParaRPr lang="fr-FR" sz="1600" b="1" noProof="0" dirty="0">
              <a:solidFill>
                <a:schemeClr val="tx1"/>
              </a:solidFill>
            </a:endParaRPr>
          </a:p>
        </p:txBody>
      </p:sp>
    </p:spTree>
    <p:extLst>
      <p:ext uri="{BB962C8B-B14F-4D97-AF65-F5344CB8AC3E}">
        <p14:creationId xmlns:p14="http://schemas.microsoft.com/office/powerpoint/2010/main" val="271810497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6">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6">
                                            <p:txEl>
                                              <p:pRg st="1" end="1"/>
                                            </p:txEl>
                                          </p:spTgt>
                                        </p:tgtEl>
                                        <p:attrNameLst>
                                          <p:attrName>ppt_w</p:attrName>
                                        </p:attrNameLst>
                                      </p:cBhvr>
                                    </p:anim>
                                    <p:anim by="(#ppt_w*0.50)" calcmode="lin" valueType="num">
                                      <p:cBhvr>
                                        <p:cTn id="23" dur="500" decel="50000" autoRev="1" fill="hold">
                                          <p:stCondLst>
                                            <p:cond delay="0"/>
                                          </p:stCondLst>
                                        </p:cTn>
                                        <p:tgtEl>
                                          <p:spTgt spid="6">
                                            <p:txEl>
                                              <p:pRg st="1" end="1"/>
                                            </p:txEl>
                                          </p:spTgt>
                                        </p:tgtEl>
                                        <p:attrNameLst>
                                          <p:attrName>ppt_x</p:attrName>
                                        </p:attrNameLst>
                                      </p:cBhvr>
                                    </p:anim>
                                    <p:anim from="(-#ppt_h/2)" to="(#ppt_y)" calcmode="lin" valueType="num">
                                      <p:cBhvr>
                                        <p:cTn id="24" dur="1000" fill="hold">
                                          <p:stCondLst>
                                            <p:cond delay="0"/>
                                          </p:stCondLst>
                                        </p:cTn>
                                        <p:tgtEl>
                                          <p:spTgt spid="6">
                                            <p:txEl>
                                              <p:pRg st="1" end="1"/>
                                            </p:txEl>
                                          </p:spTgt>
                                        </p:tgtEl>
                                        <p:attrNameLst>
                                          <p:attrName>ppt_y</p:attrName>
                                        </p:attrNameLst>
                                      </p:cBhvr>
                                    </p:anim>
                                    <p:animRot by="21600000">
                                      <p:cBhvr>
                                        <p:cTn id="25" dur="1000" fill="hold">
                                          <p:stCondLst>
                                            <p:cond delay="0"/>
                                          </p:stCondLst>
                                        </p:cTn>
                                        <p:tgtEl>
                                          <p:spTgt spid="6">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139</TotalTime>
  <Words>309</Words>
  <Application>Microsoft Office PowerPoint</Application>
  <PresentationFormat>Grand écran</PresentationFormat>
  <Paragraphs>62</Paragraphs>
  <Slides>14</Slides>
  <Notes>14</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14</vt:i4>
      </vt:variant>
    </vt:vector>
  </HeadingPairs>
  <TitlesOfParts>
    <vt:vector size="19"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30</cp:revision>
  <dcterms:created xsi:type="dcterms:W3CDTF">2019-07-13T13:50:14Z</dcterms:created>
  <dcterms:modified xsi:type="dcterms:W3CDTF">2019-09-10T17:41:05Z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