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5"/>
  </p:notesMasterIdLst>
  <p:handoutMasterIdLst>
    <p:handoutMasterId r:id="rId16"/>
  </p:handoutMasterIdLst>
  <p:sldIdLst>
    <p:sldId id="259" r:id="rId2"/>
    <p:sldId id="260" r:id="rId3"/>
    <p:sldId id="261" r:id="rId4"/>
    <p:sldId id="262" r:id="rId5"/>
    <p:sldId id="263" r:id="rId6"/>
    <p:sldId id="264" r:id="rId7"/>
    <p:sldId id="265" r:id="rId8"/>
    <p:sldId id="266" r:id="rId9"/>
    <p:sldId id="267" r:id="rId10"/>
    <p:sldId id="268" r:id="rId11"/>
    <p:sldId id="269" r:id="rId12"/>
    <p:sldId id="279" r:id="rId13"/>
    <p:sldId id="278" r:id="rId14"/>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wZSobmiqKmvrvGhA/PojQ==" hashData="xSyNNmL6OQRUcDL9W8MRnZLx3ZU5C3YjXfMZ885l0LUzkHjl2Scu3eT58ZCCOl9OzGoPzVzMnySQte2uo9v/r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380028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N°4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1165" y="312873"/>
            <a:ext cx="8309670" cy="6232253"/>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76870" y="319156"/>
            <a:ext cx="4651513" cy="6202017"/>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3618" y="301486"/>
            <a:ext cx="4678018" cy="6237357"/>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2"/>
            <a:ext cx="8362679" cy="6272010"/>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7930"/>
            <a:ext cx="8309670" cy="6232253"/>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3860" y="319154"/>
            <a:ext cx="4704523" cy="6272697"/>
          </a:xfrm>
          <a:prstGeom prst="rect">
            <a:avLst/>
          </a:prstGeom>
          <a:effectLst>
            <a:softEdge rad="127000"/>
          </a:effectLst>
        </p:spPr>
      </p:pic>
    </p:spTree>
    <p:extLst>
      <p:ext uri="{BB962C8B-B14F-4D97-AF65-F5344CB8AC3E}">
        <p14:creationId xmlns:p14="http://schemas.microsoft.com/office/powerpoint/2010/main" val="318895192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118</TotalTime>
  <Words>291</Words>
  <Application>Microsoft Office PowerPoint</Application>
  <PresentationFormat>Grand écran</PresentationFormat>
  <Paragraphs>57</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2019-07-13T13:50:14Z</dcterms:created>
  <dcterms:modified xsi:type="dcterms:W3CDTF">2019-09-10T16:56:08Z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