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5"/>
  </p:notesMasterIdLst>
  <p:handoutMasterIdLst>
    <p:handoutMasterId r:id="rId16"/>
  </p:handoutMasterIdLst>
  <p:sldIdLst>
    <p:sldId id="259" r:id="rId2"/>
    <p:sldId id="260" r:id="rId3"/>
    <p:sldId id="261" r:id="rId4"/>
    <p:sldId id="262" r:id="rId5"/>
    <p:sldId id="263" r:id="rId6"/>
    <p:sldId id="264" r:id="rId7"/>
    <p:sldId id="265" r:id="rId8"/>
    <p:sldId id="266" r:id="rId9"/>
    <p:sldId id="267" r:id="rId10"/>
    <p:sldId id="268" r:id="rId11"/>
    <p:sldId id="269" r:id="rId12"/>
    <p:sldId id="279" r:id="rId13"/>
    <p:sldId id="278" r:id="rId14"/>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0XFg4mwvSxoXOOS8BGnIQ==" hashData="6Bn3nsusS/kn8+hrtq/8cQv4Q3l7aVVQX/RYWsOULJr/2wc+5Z8FsmiEGVPl2w19v+r0fFcG5PoPWNGc6k3To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10/09/2019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10/09/2019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3800280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10/09/2019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10/09/2019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10/09/2019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10/09/2019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10/09/2019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10/09/2019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10/09/2019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a:stretch/>
        </p:blipFill>
        <p:spPr>
          <a:xfrm>
            <a:off x="351354" y="335590"/>
            <a:ext cx="11489291" cy="6186819"/>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N°3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462007" y="1088677"/>
            <a:ext cx="9267986" cy="4524315"/>
          </a:xfrm>
          <a:prstGeom prst="rect">
            <a:avLst/>
          </a:prstGeom>
        </p:spPr>
        <p:txBody>
          <a:bodyPr wrap="square">
            <a:spAutoFit/>
          </a:bodyPr>
          <a:lstStyle/>
          <a:p>
            <a:r>
              <a:rPr lang="fr-FR" sz="7200" b="1" dirty="0" smtClean="0">
                <a:ln>
                  <a:solidFill>
                    <a:srgbClr val="FFFF00"/>
                  </a:solidFill>
                </a:ln>
              </a:rPr>
              <a:t>ITINÉRAIRE </a:t>
            </a:r>
            <a:r>
              <a:rPr lang="fr-FR" sz="7200" b="1" dirty="0">
                <a:ln>
                  <a:solidFill>
                    <a:srgbClr val="FFFF00"/>
                  </a:solidFill>
                </a:ln>
              </a:rPr>
              <a:t>DE NOTRE ROAD-TRIP AFRIQUE DU SUD – MOZAMBIQUE</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2199860" y="1600200"/>
            <a:ext cx="7792278" cy="3539430"/>
          </a:xfrm>
          <a:prstGeom prst="rect">
            <a:avLst/>
          </a:prstGeom>
        </p:spPr>
        <p:txBody>
          <a:bodyPr wrap="square">
            <a:spAutoFit/>
          </a:bodyPr>
          <a:lstStyle/>
          <a:p>
            <a:r>
              <a:rPr lang="fr-FR" sz="2800" b="1" dirty="0" smtClean="0">
                <a:ln>
                  <a:solidFill>
                    <a:srgbClr val="FFFF00"/>
                  </a:solidFill>
                </a:ln>
              </a:rPr>
              <a:t>C’est </a:t>
            </a:r>
            <a:r>
              <a:rPr lang="fr-FR" sz="2800" b="1" dirty="0">
                <a:ln>
                  <a:solidFill>
                    <a:srgbClr val="FFFF00"/>
                  </a:solidFill>
                </a:ln>
              </a:rPr>
              <a:t>un road-trip inoubliable, une vraie aventure africaine entre les plaines du Kruger, les pistes de sable rouge bordées de cocotiers du Mozambique, l’eau turquoise de l’océan indien, les petits villages traditionnels, les spots de surfeurs, l’accent portugais si chantant, la joie de vivre et les 1000 sourires croisés sur la route. </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37114" y="319156"/>
            <a:ext cx="4691270" cy="6255026"/>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3618" y="318051"/>
            <a:ext cx="4665594" cy="6220791"/>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5"/>
            <a:ext cx="8375931" cy="6281948"/>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6" y="301486"/>
            <a:ext cx="4691270" cy="6255026"/>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50364" y="301485"/>
            <a:ext cx="4691271" cy="6255028"/>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27991"/>
            <a:ext cx="8322922" cy="6242192"/>
          </a:xfrm>
          <a:prstGeom prst="rect">
            <a:avLst/>
          </a:prstGeom>
          <a:effectLst>
            <a:softEdge rad="127000"/>
          </a:effectLst>
        </p:spPr>
      </p:pic>
    </p:spTree>
    <p:extLst>
      <p:ext uri="{BB962C8B-B14F-4D97-AF65-F5344CB8AC3E}">
        <p14:creationId xmlns:p14="http://schemas.microsoft.com/office/powerpoint/2010/main" val="318895192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070" y="335012"/>
            <a:ext cx="11485859" cy="6187976"/>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10/09/2019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118</TotalTime>
  <Words>291</Words>
  <Application>Microsoft Office PowerPoint</Application>
  <PresentationFormat>Grand écran</PresentationFormat>
  <Paragraphs>57</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2019-07-13T13:50:14Z</dcterms:created>
  <dcterms:modified xsi:type="dcterms:W3CDTF">2019-09-10T16:47:34Z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