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5GPHq+V/5rW4eCrvntmNg==" hashData="rgJlkV4JdYdOC30jJyA4Qy+3f8htPsNlGdtOJ92kJsjeBCSvepKzwnG6qZ3B4W2Ab7GHLZxSr0CVOXlJpX0Dk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8007" r="-418" b="15374"/>
          <a:stretch/>
        </p:blipFill>
        <p:spPr>
          <a:xfrm>
            <a:off x="391887" y="322174"/>
            <a:ext cx="11457992" cy="6213652"/>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N°2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44264" y="534679"/>
            <a:ext cx="10103472" cy="5632311"/>
          </a:xfrm>
          <a:prstGeom prst="rect">
            <a:avLst/>
          </a:prstGeom>
        </p:spPr>
        <p:txBody>
          <a:bodyPr wrap="square">
            <a:spAutoFit/>
          </a:bodyPr>
          <a:lstStyle/>
          <a:p>
            <a:r>
              <a:rPr lang="fr-FR" sz="7200" b="1" dirty="0" smtClean="0">
                <a:ln>
                  <a:solidFill>
                    <a:srgbClr val="FFFF00"/>
                  </a:solidFill>
                </a:ln>
              </a:rPr>
              <a:t>SERRA </a:t>
            </a:r>
            <a:r>
              <a:rPr lang="fr-FR" sz="7200" b="1" dirty="0">
                <a:ln>
                  <a:solidFill>
                    <a:srgbClr val="FFFF00"/>
                  </a:solidFill>
                </a:ln>
              </a:rPr>
              <a:t>CAFEMA, AU COEUR DU SAUVAGE KAOKOLAND, TERRITOIRE </a:t>
            </a:r>
            <a:r>
              <a:rPr lang="fr-FR" sz="7200" b="1" dirty="0" smtClean="0">
                <a:ln>
                  <a:solidFill>
                    <a:srgbClr val="FFFF00"/>
                  </a:solidFill>
                </a:ln>
              </a:rPr>
              <a:t>DES HIMBAS</a:t>
            </a:r>
            <a:r>
              <a:rPr lang="fr-FR" sz="7200" b="1" dirty="0">
                <a:ln>
                  <a:solidFill>
                    <a:srgbClr val="FFFF00"/>
                  </a:solidFill>
                </a:ln>
              </a:rPr>
              <a:t>…</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574156"/>
            <a:ext cx="11107119" cy="5262979"/>
          </a:xfrm>
          <a:prstGeom prst="rect">
            <a:avLst/>
          </a:prstGeom>
        </p:spPr>
        <p:txBody>
          <a:bodyPr wrap="square">
            <a:spAutoFit/>
          </a:bodyPr>
          <a:lstStyle/>
          <a:p>
            <a:r>
              <a:rPr lang="fr-FR" sz="2800" b="1" dirty="0" smtClean="0">
                <a:ln>
                  <a:solidFill>
                    <a:srgbClr val="FFFF00"/>
                  </a:solidFill>
                </a:ln>
              </a:rPr>
              <a:t>C’est </a:t>
            </a:r>
            <a:r>
              <a:rPr lang="fr-FR" sz="2800" b="1" dirty="0">
                <a:ln>
                  <a:solidFill>
                    <a:srgbClr val="FFFF00"/>
                  </a:solidFill>
                </a:ln>
              </a:rPr>
              <a:t>en petit avion que nous rejoignons la dernière étape de ce fabuleux voyage. Serra </a:t>
            </a:r>
            <a:r>
              <a:rPr lang="fr-FR" sz="2800" b="1" dirty="0" err="1">
                <a:ln>
                  <a:solidFill>
                    <a:srgbClr val="FFFF00"/>
                  </a:solidFill>
                </a:ln>
              </a:rPr>
              <a:t>Cafema</a:t>
            </a:r>
            <a:r>
              <a:rPr lang="fr-FR" sz="2800" b="1" dirty="0">
                <a:ln>
                  <a:solidFill>
                    <a:srgbClr val="FFFF00"/>
                  </a:solidFill>
                </a:ln>
              </a:rPr>
              <a:t> se mérite et c’est après 1h de secousses dans un petit avion surchauffé que nous arrivons dans la vallée d’Hartmann, au </a:t>
            </a:r>
            <a:r>
              <a:rPr lang="fr-FR" sz="2800" b="1" dirty="0" err="1">
                <a:ln>
                  <a:solidFill>
                    <a:srgbClr val="FFFF00"/>
                  </a:solidFill>
                </a:ln>
              </a:rPr>
              <a:t>coeur</a:t>
            </a:r>
            <a:r>
              <a:rPr lang="fr-FR" sz="2800" b="1" dirty="0">
                <a:ln>
                  <a:solidFill>
                    <a:srgbClr val="FFFF00"/>
                  </a:solidFill>
                </a:ln>
              </a:rPr>
              <a:t> du </a:t>
            </a:r>
            <a:r>
              <a:rPr lang="fr-FR" sz="2800" b="1" dirty="0" err="1">
                <a:ln>
                  <a:solidFill>
                    <a:srgbClr val="FFFF00"/>
                  </a:solidFill>
                </a:ln>
              </a:rPr>
              <a:t>Kaokoland</a:t>
            </a:r>
            <a:r>
              <a:rPr lang="fr-FR" sz="2800" b="1" dirty="0">
                <a:ln>
                  <a:solidFill>
                    <a:srgbClr val="FFFF00"/>
                  </a:solidFill>
                </a:ln>
              </a:rPr>
              <a:t> (appelé aussi </a:t>
            </a:r>
            <a:r>
              <a:rPr lang="fr-FR" sz="2800" b="1" dirty="0" err="1">
                <a:ln>
                  <a:solidFill>
                    <a:srgbClr val="FFFF00"/>
                  </a:solidFill>
                </a:ln>
              </a:rPr>
              <a:t>Kaokoveld</a:t>
            </a:r>
            <a:r>
              <a:rPr lang="fr-FR" sz="2800" b="1" dirty="0">
                <a:ln>
                  <a:solidFill>
                    <a:srgbClr val="FFFF00"/>
                  </a:solidFill>
                </a:ln>
              </a:rPr>
              <a:t>), territoire vierge où l’homme ne semble pas avoir posé le pied…</a:t>
            </a:r>
          </a:p>
          <a:p>
            <a:endParaRPr lang="fr-FR" sz="2800" b="1" dirty="0">
              <a:ln>
                <a:solidFill>
                  <a:srgbClr val="FFFF00"/>
                </a:solidFill>
              </a:ln>
            </a:endParaRPr>
          </a:p>
          <a:p>
            <a:r>
              <a:rPr lang="fr-FR" sz="2800" b="1" dirty="0">
                <a:ln>
                  <a:solidFill>
                    <a:srgbClr val="FFFF00"/>
                  </a:solidFill>
                </a:ln>
              </a:rPr>
              <a:t>Face à nous des plaines immenses où quelques troupeaux d’oryx et de zèbres se battent pour les rares pousses d’herbes, des montagnes, des formations rocheuses surnaturelles et une mer de dunes blondes… Ce paysage est éblouissant ! On se sent tout petits et tellement privilégiés d’être là…</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2"/>
            <a:ext cx="8349427" cy="6262070"/>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4973" y="274981"/>
            <a:ext cx="4731027" cy="6308036"/>
          </a:xfrm>
          <a:prstGeom prst="rect">
            <a:avLst/>
          </a:prstGeom>
          <a:effectLst>
            <a:softEdge rad="127000"/>
          </a:effectLst>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10300" y="274981"/>
            <a:ext cx="4731028" cy="6308036"/>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21234" y="291094"/>
            <a:ext cx="4658967" cy="6211956"/>
          </a:xfrm>
          <a:prstGeom prst="rect">
            <a:avLst/>
          </a:prstGeom>
          <a:effectLst>
            <a:softEdge rad="127000"/>
          </a:effectLst>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79476" y="278394"/>
            <a:ext cx="4678018" cy="6237356"/>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5028" y="292652"/>
            <a:ext cx="4704522" cy="6272695"/>
          </a:xfrm>
          <a:prstGeom prst="rect">
            <a:avLst/>
          </a:prstGeom>
          <a:effectLst>
            <a:softEdge rad="127000"/>
          </a:effectLst>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95745" y="323800"/>
            <a:ext cx="4657799" cy="6210398"/>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46953" y="311023"/>
            <a:ext cx="4651514" cy="6202019"/>
          </a:xfrm>
          <a:prstGeom prst="rect">
            <a:avLst/>
          </a:prstGeom>
          <a:effectLst>
            <a:softEdge rad="127000"/>
          </a:effectLst>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93533" y="327989"/>
            <a:ext cx="4651514" cy="6202019"/>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8070" y="288233"/>
            <a:ext cx="8335617" cy="6251713"/>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263" y="322819"/>
            <a:ext cx="11461473" cy="6212362"/>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118</TotalTime>
  <Words>377</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2019-07-13T13:50:14Z</dcterms:created>
  <dcterms:modified xsi:type="dcterms:W3CDTF">2019-09-11T14:49:25Z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