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n88I5TFkWa9pOssBze46w==" hashData="T+us8vmJEpbW04sp7VYL9NejLaR2hW9MIEGQxPM/PXyIarioJkO5LqchZn75M/tXQy1hJ6SrKGhX8T/go8HGU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52" d="100"/>
          <a:sy n="52" d="100"/>
        </p:scale>
        <p:origin x="114" y="570"/>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13217" r="103"/>
          <a:stretch/>
        </p:blipFill>
        <p:spPr>
          <a:xfrm>
            <a:off x="326992" y="327522"/>
            <a:ext cx="11533704" cy="6219051"/>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N° </a:t>
            </a:r>
            <a:r>
              <a:rPr lang="fr-FR" sz="8000" b="1" dirty="0" smtClean="0">
                <a:ln>
                  <a:solidFill>
                    <a:schemeClr val="bg1"/>
                  </a:solidFill>
                </a:ln>
                <a:solidFill>
                  <a:schemeClr val="tx1"/>
                </a:solidFill>
              </a:rPr>
              <a:t>1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2630277" y="2196673"/>
            <a:ext cx="6931444" cy="2308324"/>
          </a:xfrm>
          <a:prstGeom prst="rect">
            <a:avLst/>
          </a:prstGeom>
        </p:spPr>
        <p:txBody>
          <a:bodyPr wrap="square">
            <a:spAutoFit/>
          </a:bodyPr>
          <a:lstStyle/>
          <a:p>
            <a:r>
              <a:rPr lang="fr-FR" sz="7200" b="1" dirty="0" smtClean="0">
                <a:ln>
                  <a:solidFill>
                    <a:srgbClr val="FFFF00"/>
                  </a:solidFill>
                </a:ln>
              </a:rPr>
              <a:t>ZANZIBAR</a:t>
            </a:r>
            <a:r>
              <a:rPr lang="fr-FR" sz="7200" b="1" dirty="0">
                <a:ln>
                  <a:solidFill>
                    <a:srgbClr val="FFFF00"/>
                  </a:solidFill>
                </a:ln>
              </a:rPr>
              <a:t>, LE </a:t>
            </a:r>
            <a:r>
              <a:rPr lang="fr-FR" sz="7200" b="1" dirty="0" smtClean="0">
                <a:ln>
                  <a:solidFill>
                    <a:srgbClr val="FFFF00"/>
                  </a:solidFill>
                </a:ln>
              </a:rPr>
              <a:t>    GUIDE</a:t>
            </a:r>
            <a:r>
              <a:rPr lang="fr-FR" sz="7200" b="1" dirty="0">
                <a:ln>
                  <a:solidFill>
                    <a:srgbClr val="FFFF00"/>
                  </a:solidFill>
                </a:ln>
              </a:rPr>
              <a:t>!</a:t>
            </a:r>
            <a:endParaRPr lang="fr-FR" sz="72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789042" y="477669"/>
            <a:ext cx="8613913" cy="5693866"/>
          </a:xfrm>
          <a:prstGeom prst="rect">
            <a:avLst/>
          </a:prstGeom>
        </p:spPr>
        <p:txBody>
          <a:bodyPr wrap="square">
            <a:spAutoFit/>
          </a:bodyPr>
          <a:lstStyle/>
          <a:p>
            <a:r>
              <a:rPr lang="fr-FR" sz="2800" b="1" dirty="0" smtClean="0">
                <a:ln>
                  <a:solidFill>
                    <a:srgbClr val="FFFF00"/>
                  </a:solidFill>
                </a:ln>
              </a:rPr>
              <a:t>Zanzibar</a:t>
            </a:r>
            <a:r>
              <a:rPr lang="fr-FR" sz="2800" b="1" dirty="0">
                <a:ln>
                  <a:solidFill>
                    <a:srgbClr val="FFFF00"/>
                  </a:solidFill>
                </a:ln>
              </a:rPr>
              <a:t>… Ce nom fait rêver et nous emporte sur un petit bout d’Afrique échoué au large de la Tanzanie, emprunt de mystère et d’exotisme. Bercé de mille influences, l’Afrique et l’Orient s’y mêlent dans un parfum de girofliers.</a:t>
            </a:r>
          </a:p>
          <a:p>
            <a:endParaRPr lang="fr-FR" sz="2800" b="1" dirty="0">
              <a:ln>
                <a:solidFill>
                  <a:srgbClr val="FFFF00"/>
                </a:solidFill>
              </a:ln>
            </a:endParaRPr>
          </a:p>
          <a:p>
            <a:r>
              <a:rPr lang="fr-FR" sz="2800" b="1" dirty="0">
                <a:ln>
                  <a:solidFill>
                    <a:srgbClr val="FFFF00"/>
                  </a:solidFill>
                </a:ln>
              </a:rPr>
              <a:t>Cosmopolite et métissée, l’ile fût au 19ème siècle la capitale du sultanat d’Oman et une plate-forme importante du commerce des esclaves et des épices. Ile arabe en Afrique, Zanzibar la merveilleuse déploie ses charmes épicés pour offrir aux voyageurs un mélange de plages paradisiaques, de culture et d’authenticité.</a:t>
            </a:r>
            <a:endParaRPr lang="fr-FR" sz="2800" b="1" dirty="0">
              <a:ln>
                <a:solidFill>
                  <a:srgbClr val="FFFF00"/>
                </a:solidFill>
              </a:ln>
            </a:endParaRP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7241"/>
            <a:ext cx="8337256" cy="6252942"/>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0612" r="136"/>
          <a:stretch/>
        </p:blipFill>
        <p:spPr>
          <a:xfrm>
            <a:off x="1530219" y="372838"/>
            <a:ext cx="9131559" cy="6130212"/>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163" r="-68"/>
          <a:stretch/>
        </p:blipFill>
        <p:spPr>
          <a:xfrm>
            <a:off x="1575318" y="279814"/>
            <a:ext cx="9041363" cy="6223236"/>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59228"/>
            <a:ext cx="8281273" cy="6210955"/>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27594" r="397"/>
          <a:stretch/>
        </p:blipFill>
        <p:spPr>
          <a:xfrm>
            <a:off x="391886" y="335600"/>
            <a:ext cx="11383347" cy="6206343"/>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2412399" y="321654"/>
            <a:ext cx="7367201" cy="6137492"/>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331237"/>
            <a:ext cx="8318595" cy="6238946"/>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906" y="335384"/>
            <a:ext cx="4665306" cy="6220408"/>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17241"/>
            <a:ext cx="8337255" cy="6252941"/>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90787" y="483890"/>
            <a:ext cx="8210423" cy="6157818"/>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1237"/>
            <a:ext cx="8318595" cy="6238946"/>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684" y="319770"/>
            <a:ext cx="11534632" cy="621845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134</TotalTime>
  <Words>357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2019-07-13T13:50:14Z</dcterms:created>
  <dcterms:modified xsi:type="dcterms:W3CDTF">2019-09-11T17:26:01Z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