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7GAc8c627bwywzA9cgIQ==" hashData="FywuWQ3G7ygCHLCBmUQts5Twx4/tEXh+uBkJVhFToW8awQCLeeIiFcN+vDgy+y9z4VEmiWvFa9MB3N7tfmki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34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7030A0"/>
            </a:gs>
            <a:gs pos="100000">
              <a:srgbClr val="FFC000"/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160" y="1012371"/>
            <a:ext cx="9385349" cy="48888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515" y="1407139"/>
            <a:ext cx="94689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Une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série de photos d'un univers extrêmement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coloré  N°3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Biscaya - James Last.wav"/>
          </p:stSnd>
        </p:sndAc>
      </p:transition>
    </mc:Choice>
    <mc:Fallback xmlns="">
      <p:transition spd="slow" advTm="14000">
        <p:wedge/>
        <p:sndAc>
          <p:stSnd loop="1">
            <p:snd r:embed="rId5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Mischelle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Moy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est une photographe New-Yorkaise inspirée par la nature et surtout ses couleurs qu'elle s'amuse à saturer à sa guise. Après avoir parcouru le monde, la photographe est revenue chargée de magnifiques clichés. Cette série de photographies appelée 'Au-delà des frontières'  nous fait rêver et on ne risque pas de sa lasser de ces paysages somptueux. </a:t>
            </a: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94" b="14762"/>
          <a:stretch/>
        </p:blipFill>
        <p:spPr>
          <a:xfrm>
            <a:off x="2895600" y="1011247"/>
            <a:ext cx="6400799" cy="4835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143" r="417" b="9762"/>
          <a:stretch/>
        </p:blipFill>
        <p:spPr>
          <a:xfrm>
            <a:off x="2275114" y="1037805"/>
            <a:ext cx="7641772" cy="4782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013" y="1020535"/>
            <a:ext cx="4653643" cy="4816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978" y="1028699"/>
            <a:ext cx="5568043" cy="4800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762" r="397"/>
          <a:stretch/>
        </p:blipFill>
        <p:spPr>
          <a:xfrm>
            <a:off x="3352801" y="1012370"/>
            <a:ext cx="5301342" cy="4850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62" r="396" b="15238"/>
          <a:stretch/>
        </p:blipFill>
        <p:spPr>
          <a:xfrm>
            <a:off x="3352800" y="1012371"/>
            <a:ext cx="5464629" cy="4800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1543" y="1051617"/>
            <a:ext cx="6008914" cy="4849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5352" y="1027339"/>
            <a:ext cx="5629919" cy="4873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513" y="1028699"/>
            <a:ext cx="5796643" cy="4800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62" r="-198" b="14286"/>
          <a:stretch/>
        </p:blipFill>
        <p:spPr>
          <a:xfrm>
            <a:off x="3352800" y="1012371"/>
            <a:ext cx="5497286" cy="4865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993" y="1021238"/>
            <a:ext cx="4904014" cy="481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176" y="992747"/>
            <a:ext cx="6287647" cy="4872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160" y="1012371"/>
            <a:ext cx="9385349" cy="48888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515" y="1407139"/>
            <a:ext cx="94689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Une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série de photos d'un univers extrêmement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coloré 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8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170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2020-11-28T19:12:27Z</dcterms:created>
  <dcterms:modified xsi:type="dcterms:W3CDTF">2021-10-06T18:20:23Z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