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fKmex7R1y8WpELuuOq/xw==" hashData="Wq+jYylBr2TQTPKRSM4klTvJtjNhNqHKOMuUnMyyp23CayBFEr3PnypVTiuOEdNGKaekFsKX+cpD2BJpEC//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F34D0-02A8-4C52-80F9-271BBF41DEE9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CAB-DC2D-42A2-9E4F-4E9BFC74D7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18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27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5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0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1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44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342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1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739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8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1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0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34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2F295-73C4-4E4E-B5CD-778B97A73C84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31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3DE35-DD8B-4A7D-B831-631C79A584E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A96E-999D-43A7-8BD5-207EE41CF590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3505-1FAE-4FF6-A764-63F75909A370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9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1F35A-ECED-4DDB-A98C-CD2415C9D11D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11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0748-750A-4743-970A-C0D418D1C5E2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0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7134-4F27-431E-891E-B69100301D32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A8DB-5EC6-4EC1-AD97-9D2314E2EF00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7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4E06-F48A-4308-8B78-F0BB0304873A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9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50EE-D3BE-4A97-BDB0-F2DB34B176AC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0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2630F-1ADA-4AEC-BD9B-EE483251C18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4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7030A0"/>
            </a:gs>
            <a:gs pos="100000">
              <a:srgbClr val="FFC000"/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DC013-3AF5-4B66-A247-2C4BDB7EAB8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1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160" y="1012371"/>
            <a:ext cx="9385349" cy="48888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61515" y="1407139"/>
            <a:ext cx="946897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Une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série de photos d'un univers extrêmement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coloré  N°2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77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  <p:sndAc>
          <p:stSnd loop="1">
            <p:snd r:embed="rId3" name="Biscaya - James Last.wav"/>
          </p:stSnd>
        </p:sndAc>
      </p:transition>
    </mc:Choice>
    <mc:Fallback xmlns="">
      <p:transition spd="slow" advTm="14000">
        <p:wedge/>
        <p:sndAc>
          <p:stSnd loop="1">
            <p:snd r:embed="rId5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0212" y="920621"/>
            <a:ext cx="92515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'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Mischelle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Moy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est une photographe New-Yorkaise inspirée par la nature et surtout ses couleurs qu'elle s'amuse à saturer à sa guise. Après avoir parcouru le monde, la photographe est revenue chargée de magnifiques clichés. Cette série de photographies appelée 'Au-delà des frontières'  nous fait rêver et on ne risque pas de sa lasser de ces paysages somptueux. </a:t>
            </a:r>
          </a:p>
        </p:txBody>
      </p:sp>
    </p:spTree>
    <p:extLst>
      <p:ext uri="{BB962C8B-B14F-4D97-AF65-F5344CB8AC3E}">
        <p14:creationId xmlns:p14="http://schemas.microsoft.com/office/powerpoint/2010/main" val="146121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762" r="-198" b="15000"/>
          <a:stretch/>
        </p:blipFill>
        <p:spPr>
          <a:xfrm>
            <a:off x="3352800" y="1012370"/>
            <a:ext cx="5497286" cy="4816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231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9882" r="390"/>
          <a:stretch/>
        </p:blipFill>
        <p:spPr>
          <a:xfrm>
            <a:off x="3489960" y="1012371"/>
            <a:ext cx="5556069" cy="4888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193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8951" r="630"/>
          <a:stretch/>
        </p:blipFill>
        <p:spPr>
          <a:xfrm>
            <a:off x="3267635" y="1028699"/>
            <a:ext cx="5451822" cy="4872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252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0157" y="1008288"/>
            <a:ext cx="6433458" cy="48250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51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9728" y="1008288"/>
            <a:ext cx="6523886" cy="4892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25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29218" r="-794"/>
          <a:stretch/>
        </p:blipFill>
        <p:spPr>
          <a:xfrm>
            <a:off x="3352799" y="1012370"/>
            <a:ext cx="5529943" cy="48542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399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8475" r="-198"/>
          <a:stretch/>
        </p:blipFill>
        <p:spPr>
          <a:xfrm>
            <a:off x="3352800" y="996043"/>
            <a:ext cx="5497286" cy="49051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33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4286" r="1290" b="19048"/>
          <a:stretch/>
        </p:blipFill>
        <p:spPr>
          <a:xfrm>
            <a:off x="2689566" y="1012372"/>
            <a:ext cx="6812867" cy="4888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6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14762" r="59" b="7619"/>
          <a:stretch/>
        </p:blipFill>
        <p:spPr>
          <a:xfrm>
            <a:off x="1920920" y="1037320"/>
            <a:ext cx="8350160" cy="4863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070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8333" r="396" b="14286"/>
          <a:stretch/>
        </p:blipFill>
        <p:spPr>
          <a:xfrm>
            <a:off x="3352800" y="1047208"/>
            <a:ext cx="5546271" cy="48310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69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4762" r="-198" b="14524"/>
          <a:stretch/>
        </p:blipFill>
        <p:spPr>
          <a:xfrm>
            <a:off x="3352800" y="1012370"/>
            <a:ext cx="5497286" cy="48495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23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238" r="-496" b="14762"/>
          <a:stretch/>
        </p:blipFill>
        <p:spPr>
          <a:xfrm>
            <a:off x="3352800" y="1022010"/>
            <a:ext cx="5715000" cy="4823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81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8160" y="1012371"/>
            <a:ext cx="9385349" cy="48888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61515" y="1407139"/>
            <a:ext cx="946897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Une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série de photos d'un univers extrêmement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coloré  N°1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8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170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2020-11-28T19:12:27Z</dcterms:created>
  <dcterms:modified xsi:type="dcterms:W3CDTF">2021-10-06T18:18:23Z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