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F+wXjnsahyUdi1djSKiPg==" hashData="KU6k7j9jQtx83KDoFYf1bcEmZnA9oJPUFAUy0aAhXlSEoP4YH35sWpkTI7W6NPeRWnnaq5s28JsWyDWtMPBt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5" autoAdjust="0"/>
    <p:restoredTop sz="94660"/>
  </p:normalViewPr>
  <p:slideViewPr>
    <p:cSldViewPr snapToGrid="0" showGuides="1">
      <p:cViewPr varScale="1">
        <p:scale>
          <a:sx n="41" d="100"/>
          <a:sy n="41" d="100"/>
        </p:scale>
        <p:origin x="72" y="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7F34D0-02A8-4C52-80F9-271BBF41DEE9}" type="datetimeFigureOut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024CAB-DC2D-42A2-9E4F-4E9BFC74D73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2857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778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3186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90270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06159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22026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53916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964492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34269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01095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573967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0788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68022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01341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6093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024CAB-DC2D-42A2-9E4F-4E9BFC74D73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73440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2F295-73C4-4E4E-B5CD-778B97A73C84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5313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3DE35-DD8B-4A7D-B831-631C79A584E3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54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AA96E-999D-43A7-8BD5-207EE41CF590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1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733505-1FAE-4FF6-A764-63F75909A370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79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E1F35A-ECED-4DDB-A98C-CD2415C9D11D}" type="datetime1">
              <a:rPr lang="fr-FR" smtClean="0"/>
              <a:t>06/10/2021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011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100748-750A-4743-970A-C0D418D1C5E2}" type="datetime1">
              <a:rPr lang="fr-FR" smtClean="0"/>
              <a:t>06/10/2021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409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D7134-4F27-431E-891E-B69100301D32}" type="datetime1">
              <a:rPr lang="fr-FR" smtClean="0"/>
              <a:t>06/10/2021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23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DBA8DB-5EC6-4EC1-AD97-9D2314E2EF00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37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E04E06-F48A-4308-8B78-F0BB0304873A}" type="datetime1">
              <a:rPr lang="fr-FR" smtClean="0"/>
              <a:t>06/10/2021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3899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A050EE-D3BE-4A97-BDB0-F2DB34B176AC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20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2630F-1ADA-4AEC-BD9B-EE483251C181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842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rgbClr val="7030A0"/>
            </a:gs>
            <a:gs pos="100000">
              <a:srgbClr val="FFC000"/>
            </a:gs>
            <a:gs pos="83000">
              <a:schemeClr val="accent1">
                <a:lumMod val="45000"/>
                <a:lumOff val="55000"/>
              </a:schemeClr>
            </a:gs>
            <a:gs pos="77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CDC013-3AF5-4B66-A247-2C4BDB7EAB8A}" type="datetime1">
              <a:rPr lang="fr-FR" smtClean="0"/>
              <a:t>06/10/2021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Lande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FB6F5-173E-49B8-ACBA-193FB3CCD1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910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8160" y="1012371"/>
            <a:ext cx="9385349" cy="48888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61515" y="1407139"/>
            <a:ext cx="946897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Une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série de photos d'un univers </a:t>
            </a:r>
            <a:r>
              <a:rPr lang="fr-FR" sz="5400" b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extrêmement </a:t>
            </a:r>
            <a:r>
              <a:rPr lang="fr-FR" sz="5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coloré 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N°1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77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  <p:sndAc>
          <p:stSnd loop="1">
            <p:snd r:embed="rId3" name="Biscaya - James Last.wav"/>
          </p:stSnd>
        </p:sndAc>
      </p:transition>
    </mc:Choice>
    <mc:Fallback xmlns="">
      <p:transition spd="slow" advTm="14000">
        <p:wedge/>
        <p:sndAc>
          <p:stSnd loop="1">
            <p:snd r:embed="rId5" name="Biscaya - James La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70212" y="920621"/>
            <a:ext cx="9251575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'</a:t>
            </a:r>
            <a:r>
              <a:rPr lang="fr-FR" sz="32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Mischelle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Moy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est une photographe New-Yorkaise inspirée par la nature et surtout ses couleurs qu'elle s'amuse à saturer à sa guise. Après avoir parcouru le monde, la photographe est revenue chargée de magnifiques clichés. Cette série de photographies appelée 'Au-delà des frontières'  nous fait rêver et on ne risque pas de sa lasser de ces paysages somptueux. </a:t>
            </a:r>
          </a:p>
        </p:txBody>
      </p:sp>
    </p:spTree>
    <p:extLst>
      <p:ext uri="{BB962C8B-B14F-4D97-AF65-F5344CB8AC3E}">
        <p14:creationId xmlns:p14="http://schemas.microsoft.com/office/powerpoint/2010/main" val="1461219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96" b="14524"/>
          <a:stretch/>
        </p:blipFill>
        <p:spPr>
          <a:xfrm>
            <a:off x="3812721" y="1001467"/>
            <a:ext cx="4566557" cy="4855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6231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571" r="695" b="14524"/>
          <a:stretch/>
        </p:blipFill>
        <p:spPr>
          <a:xfrm>
            <a:off x="3352800" y="1030413"/>
            <a:ext cx="5715000" cy="48315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1932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000" r="-496"/>
          <a:stretch/>
        </p:blipFill>
        <p:spPr>
          <a:xfrm>
            <a:off x="3469821" y="1014990"/>
            <a:ext cx="5252357" cy="48280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252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7663" r="467"/>
          <a:stretch/>
        </p:blipFill>
        <p:spPr>
          <a:xfrm>
            <a:off x="3412672" y="1028700"/>
            <a:ext cx="5404758" cy="47951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51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0156" y="1069520"/>
            <a:ext cx="6351815" cy="47638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258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001" r="992" b="14762"/>
          <a:stretch/>
        </p:blipFill>
        <p:spPr>
          <a:xfrm>
            <a:off x="3352800" y="1028700"/>
            <a:ext cx="5431971" cy="481692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3997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17" b="8333"/>
          <a:stretch/>
        </p:blipFill>
        <p:spPr>
          <a:xfrm>
            <a:off x="2990849" y="1001490"/>
            <a:ext cx="6210301" cy="48550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4433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095" r="396" b="12143"/>
          <a:stretch/>
        </p:blipFill>
        <p:spPr>
          <a:xfrm>
            <a:off x="3345435" y="1036863"/>
            <a:ext cx="5464629" cy="4784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1406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761" r="-496" b="15001"/>
          <a:stretch/>
        </p:blipFill>
        <p:spPr>
          <a:xfrm>
            <a:off x="3352800" y="990368"/>
            <a:ext cx="5715000" cy="48389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6070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158" b="9048"/>
          <a:stretch/>
        </p:blipFill>
        <p:spPr>
          <a:xfrm>
            <a:off x="3200400" y="1047824"/>
            <a:ext cx="5965132" cy="48533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0069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396" b="8095"/>
          <a:stretch/>
        </p:blipFill>
        <p:spPr>
          <a:xfrm>
            <a:off x="3690257" y="1036805"/>
            <a:ext cx="4751614" cy="4776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63233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2029" y="1010331"/>
            <a:ext cx="4767942" cy="48373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78154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954741" y="591671"/>
            <a:ext cx="10112188" cy="5674658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100000">
                  <a:schemeClr val="accent6">
                    <a:lumMod val="60000"/>
                    <a:lumOff val="40000"/>
                  </a:schemeClr>
                </a:gs>
                <a:gs pos="23000">
                  <a:schemeClr val="accent6">
                    <a:lumMod val="89000"/>
                  </a:schemeClr>
                </a:gs>
                <a:gs pos="84000">
                  <a:schemeClr val="accent6">
                    <a:lumMod val="60000"/>
                    <a:lumOff val="40000"/>
                  </a:schemeClr>
                </a:gs>
                <a:gs pos="93000">
                  <a:schemeClr val="accent6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0" y="6356350"/>
            <a:ext cx="2743200" cy="365125"/>
          </a:xfrm>
        </p:spPr>
        <p:txBody>
          <a:bodyPr/>
          <a:lstStyle/>
          <a:p>
            <a:fld id="{B5B8265B-C2EC-48E2-8D4B-9FC1BE618354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06/10/2021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66328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</a:t>
            </a:r>
            <a:r>
              <a:rPr lang="fr-FR" sz="2000" b="1" dirty="0" err="1" smtClean="0">
                <a:solidFill>
                  <a:schemeClr val="bg1"/>
                </a:solidFill>
                <a:latin typeface="Magneto" panose="04030805050802020D02" pitchFamily="82" charset="0"/>
              </a:rPr>
              <a:t>Lande</a:t>
            </a:r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8160" y="1012371"/>
            <a:ext cx="9385349" cy="488883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067800" y="6266329"/>
            <a:ext cx="2743200" cy="365125"/>
          </a:xfrm>
        </p:spPr>
        <p:txBody>
          <a:bodyPr/>
          <a:lstStyle/>
          <a:p>
            <a:fld id="{9D8FB6F5-173E-49B8-ACBA-193FB3CCD189}" type="slidenum">
              <a:rPr lang="fr-FR" sz="1800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361515" y="1407139"/>
            <a:ext cx="946897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Une </a:t>
            </a:r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série de photos d'un univers extrêmement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coloré  N°1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8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170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2020-11-28T19:12:27Z</dcterms:created>
  <dcterms:modified xsi:type="dcterms:W3CDTF">2021-10-06T18:17:19Z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