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XdUrbJARmZUUpNl+ZUmyw==" hashData="zBcOv7TI2wH0Z3Gb8JwCHUjyFRAlAyDIAuU2uaqXtNIyCYy5XwKYmGKlrZbjzAmGAvUsOHkQLe5fZBTxbj2Mz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96" y="4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28C0B8-0D2C-4B56-BADB-14A9D7E8AC54}" type="datetimeFigureOut">
              <a:rPr lang="fr-FR" smtClean="0"/>
              <a:t>28/11/2020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6A64B8-D770-4F8E-AF37-C0191D12DF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16204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A64B8-D770-4F8E-AF37-C0191D12DF8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682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A64B8-D770-4F8E-AF37-C0191D12DF8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1569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A64B8-D770-4F8E-AF37-C0191D12DF8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7505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A64B8-D770-4F8E-AF37-C0191D12DF8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A64B8-D770-4F8E-AF37-C0191D12DF8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32931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A64B8-D770-4F8E-AF37-C0191D12DF8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84758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A64B8-D770-4F8E-AF37-C0191D12DF8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5247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A64B8-D770-4F8E-AF37-C0191D12DF8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3842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A64B8-D770-4F8E-AF37-C0191D12DF8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98861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A64B8-D770-4F8E-AF37-C0191D12DF8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05493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A64B8-D770-4F8E-AF37-C0191D12DF8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75729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6A64B8-D770-4F8E-AF37-C0191D12DF8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709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62179-D45C-4E13-ADA3-D4D756CD0883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9A40F-A26D-4259-883E-A693770262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750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585E5-710C-4C81-A090-EEF94753FB49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9A40F-A26D-4259-883E-A693770262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883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955B2-A4D1-48CF-9305-852893B5E000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9A40F-A26D-4259-883E-A693770262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49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5A218-78DB-4D81-A930-F0047A460184}" type="datetime1">
              <a:rPr lang="fr-FR" smtClean="0"/>
              <a:t>28/11/2020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9A40F-A26D-4259-883E-A693770262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1112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103B-F96B-4C62-9399-1ED84FB08A73}" type="datetime1">
              <a:rPr lang="fr-FR" smtClean="0"/>
              <a:t>28/11/2020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9A40F-A26D-4259-883E-A693770262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8161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8EFBA-12B9-4576-AF08-A36803D72566}" type="datetime1">
              <a:rPr lang="fr-FR" smtClean="0"/>
              <a:t>28/11/2020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9A40F-A26D-4259-883E-A693770262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371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ABD46-76AE-41AA-AA57-B07B61BC3DAC}" type="datetime1">
              <a:rPr lang="fr-FR" smtClean="0"/>
              <a:t>28/11/2020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9A40F-A26D-4259-883E-A693770262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718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AEF0E-0450-4CD4-94E3-2AE4D07D6EA3}" type="datetime1">
              <a:rPr lang="fr-FR" smtClean="0"/>
              <a:t>28/11/2020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9A40F-A26D-4259-883E-A693770262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7501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96699-A0FC-48FC-99E1-0C6192327DE7}" type="datetime1">
              <a:rPr lang="fr-FR" smtClean="0"/>
              <a:t>28/11/2020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9A40F-A26D-4259-883E-A693770262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86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6DBD0-89C7-4949-B580-3C864F0E166E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9A40F-A26D-4259-883E-A693770262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5777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BF9F8-8C0F-493B-B94F-717E49B0DDD9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9A40F-A26D-4259-883E-A693770262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444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03C4C4-CB56-4C07-955D-23C1E57A0E41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9A40F-A26D-4259-883E-A693770262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5502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C00000"/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36320" y="632460"/>
            <a:ext cx="10119360" cy="559308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4144"/>
            <a:ext cx="2743200" cy="365125"/>
          </a:xfrm>
        </p:spPr>
        <p:txBody>
          <a:bodyPr/>
          <a:lstStyle/>
          <a:p>
            <a:fld id="{CDFCDC7A-AB61-4B14-9F0D-5B674F022AB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22080" y="6312850"/>
            <a:ext cx="2743200" cy="365125"/>
          </a:xfrm>
        </p:spPr>
        <p:txBody>
          <a:bodyPr/>
          <a:lstStyle/>
          <a:p>
            <a:fld id="{EAC9A40F-A26D-4259-883E-A693770262F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8281" y="1046269"/>
            <a:ext cx="9220200" cy="47740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78281" y="1186934"/>
            <a:ext cx="908453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Se faire tatouer 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 la tête aux pieds</a:t>
            </a:r>
            <a:endParaRPr lang="fr-FR" sz="6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539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audio1.wav"/>
          </p:stSnd>
        </p:sndAc>
      </p:transition>
    </mc:Choice>
    <mc:Fallback>
      <p:transition spd="slow" advTm="14000">
        <p:wedg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C00000"/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36320" y="632460"/>
            <a:ext cx="10119360" cy="559308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4144"/>
            <a:ext cx="2743200" cy="365125"/>
          </a:xfrm>
        </p:spPr>
        <p:txBody>
          <a:bodyPr/>
          <a:lstStyle/>
          <a:p>
            <a:fld id="{CDFCDC7A-AB61-4B14-9F0D-5B674F022AB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22080" y="6312850"/>
            <a:ext cx="2743200" cy="365125"/>
          </a:xfrm>
        </p:spPr>
        <p:txBody>
          <a:bodyPr/>
          <a:lstStyle/>
          <a:p>
            <a:fld id="{EAC9A40F-A26D-4259-883E-A693770262F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92817" y="1903720"/>
            <a:ext cx="9206366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Cette femme a dépensé</a:t>
            </a:r>
          </a:p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plus de 20.000€ pour</a:t>
            </a:r>
          </a:p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Se faire tatouer de la </a:t>
            </a:r>
          </a:p>
          <a:p>
            <a:r>
              <a:rPr lang="fr-FR" sz="54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tête aux pieds</a:t>
            </a:r>
            <a:endParaRPr lang="fr-FR" sz="54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3949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C00000"/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36320" y="632460"/>
            <a:ext cx="10119360" cy="559308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4144"/>
            <a:ext cx="2743200" cy="365125"/>
          </a:xfrm>
        </p:spPr>
        <p:txBody>
          <a:bodyPr/>
          <a:lstStyle/>
          <a:p>
            <a:fld id="{CDFCDC7A-AB61-4B14-9F0D-5B674F022AB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22080" y="6312850"/>
            <a:ext cx="2743200" cy="365125"/>
          </a:xfrm>
        </p:spPr>
        <p:txBody>
          <a:bodyPr/>
          <a:lstStyle/>
          <a:p>
            <a:fld id="{EAC9A40F-A26D-4259-883E-A693770262F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6534" y="1066801"/>
            <a:ext cx="8521982" cy="47936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5760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C00000"/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36320" y="632460"/>
            <a:ext cx="10119360" cy="559308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4144"/>
            <a:ext cx="2743200" cy="365125"/>
          </a:xfrm>
        </p:spPr>
        <p:txBody>
          <a:bodyPr/>
          <a:lstStyle/>
          <a:p>
            <a:fld id="{CDFCDC7A-AB61-4B14-9F0D-5B674F022AB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22080" y="6312850"/>
            <a:ext cx="2743200" cy="365125"/>
          </a:xfrm>
        </p:spPr>
        <p:txBody>
          <a:bodyPr/>
          <a:lstStyle/>
          <a:p>
            <a:fld id="{EAC9A40F-A26D-4259-883E-A693770262F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0041" y="974722"/>
            <a:ext cx="4023360" cy="4799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8679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C00000"/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36320" y="632460"/>
            <a:ext cx="10119360" cy="559308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4144"/>
            <a:ext cx="2743200" cy="365125"/>
          </a:xfrm>
        </p:spPr>
        <p:txBody>
          <a:bodyPr/>
          <a:lstStyle/>
          <a:p>
            <a:fld id="{CDFCDC7A-AB61-4B14-9F0D-5B674F022AB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22080" y="6312850"/>
            <a:ext cx="2743200" cy="365125"/>
          </a:xfrm>
        </p:spPr>
        <p:txBody>
          <a:bodyPr/>
          <a:lstStyle/>
          <a:p>
            <a:fld id="{EAC9A40F-A26D-4259-883E-A693770262F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1042341"/>
            <a:ext cx="6629400" cy="48288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1112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C00000"/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36320" y="632460"/>
            <a:ext cx="10119360" cy="559308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4144"/>
            <a:ext cx="2743200" cy="365125"/>
          </a:xfrm>
        </p:spPr>
        <p:txBody>
          <a:bodyPr/>
          <a:lstStyle/>
          <a:p>
            <a:fld id="{CDFCDC7A-AB61-4B14-9F0D-5B674F022AB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22080" y="6312850"/>
            <a:ext cx="2743200" cy="365125"/>
          </a:xfrm>
        </p:spPr>
        <p:txBody>
          <a:bodyPr/>
          <a:lstStyle/>
          <a:p>
            <a:fld id="{EAC9A40F-A26D-4259-883E-A693770262F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2440" y="1071880"/>
            <a:ext cx="3581400" cy="4775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2893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C00000"/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36320" y="632460"/>
            <a:ext cx="10119360" cy="559308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4144"/>
            <a:ext cx="2743200" cy="365125"/>
          </a:xfrm>
        </p:spPr>
        <p:txBody>
          <a:bodyPr/>
          <a:lstStyle/>
          <a:p>
            <a:fld id="{CDFCDC7A-AB61-4B14-9F0D-5B674F022AB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22080" y="6312850"/>
            <a:ext cx="2743200" cy="365125"/>
          </a:xfrm>
        </p:spPr>
        <p:txBody>
          <a:bodyPr/>
          <a:lstStyle/>
          <a:p>
            <a:fld id="{EAC9A40F-A26D-4259-883E-A693770262F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6679" y="983990"/>
            <a:ext cx="4358641" cy="48900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8760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C00000"/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36320" y="632460"/>
            <a:ext cx="10119360" cy="559308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4144"/>
            <a:ext cx="2743200" cy="365125"/>
          </a:xfrm>
        </p:spPr>
        <p:txBody>
          <a:bodyPr/>
          <a:lstStyle/>
          <a:p>
            <a:fld id="{CDFCDC7A-AB61-4B14-9F0D-5B674F022AB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22080" y="6312850"/>
            <a:ext cx="2743200" cy="365125"/>
          </a:xfrm>
        </p:spPr>
        <p:txBody>
          <a:bodyPr/>
          <a:lstStyle/>
          <a:p>
            <a:fld id="{EAC9A40F-A26D-4259-883E-A693770262F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058703"/>
            <a:ext cx="4114800" cy="47405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25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C00000"/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36320" y="632460"/>
            <a:ext cx="10119360" cy="559308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4144"/>
            <a:ext cx="2743200" cy="365125"/>
          </a:xfrm>
        </p:spPr>
        <p:txBody>
          <a:bodyPr/>
          <a:lstStyle/>
          <a:p>
            <a:fld id="{CDFCDC7A-AB61-4B14-9F0D-5B674F022AB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22080" y="6312850"/>
            <a:ext cx="2743200" cy="365125"/>
          </a:xfrm>
        </p:spPr>
        <p:txBody>
          <a:bodyPr/>
          <a:lstStyle/>
          <a:p>
            <a:fld id="{EAC9A40F-A26D-4259-883E-A693770262F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2713" y="1097280"/>
            <a:ext cx="4296641" cy="47631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1463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C00000"/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36320" y="632460"/>
            <a:ext cx="10119360" cy="559308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4144"/>
            <a:ext cx="2743200" cy="365125"/>
          </a:xfrm>
        </p:spPr>
        <p:txBody>
          <a:bodyPr/>
          <a:lstStyle/>
          <a:p>
            <a:fld id="{CDFCDC7A-AB61-4B14-9F0D-5B674F022AB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22080" y="6312850"/>
            <a:ext cx="2743200" cy="365125"/>
          </a:xfrm>
        </p:spPr>
        <p:txBody>
          <a:bodyPr/>
          <a:lstStyle/>
          <a:p>
            <a:fld id="{EAC9A40F-A26D-4259-883E-A693770262F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1082998"/>
            <a:ext cx="4846320" cy="4721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3093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C00000"/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36320" y="632460"/>
            <a:ext cx="10119360" cy="559308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4144"/>
            <a:ext cx="2743200" cy="365125"/>
          </a:xfrm>
        </p:spPr>
        <p:txBody>
          <a:bodyPr/>
          <a:lstStyle/>
          <a:p>
            <a:fld id="{CDFCDC7A-AB61-4B14-9F0D-5B674F022AB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22080" y="6312850"/>
            <a:ext cx="2743200" cy="365125"/>
          </a:xfrm>
        </p:spPr>
        <p:txBody>
          <a:bodyPr/>
          <a:lstStyle/>
          <a:p>
            <a:fld id="{EAC9A40F-A26D-4259-883E-A693770262F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1" y="1050445"/>
            <a:ext cx="4114800" cy="47571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09212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C00000"/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36320" y="632460"/>
            <a:ext cx="10119360" cy="559308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4144"/>
            <a:ext cx="2743200" cy="365125"/>
          </a:xfrm>
        </p:spPr>
        <p:txBody>
          <a:bodyPr/>
          <a:lstStyle/>
          <a:p>
            <a:fld id="{CDFCDC7A-AB61-4B14-9F0D-5B674F022AB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22080" y="6312850"/>
            <a:ext cx="2743200" cy="365125"/>
          </a:xfrm>
        </p:spPr>
        <p:txBody>
          <a:bodyPr/>
          <a:lstStyle/>
          <a:p>
            <a:fld id="{EAC9A40F-A26D-4259-883E-A693770262F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8281" y="1046269"/>
            <a:ext cx="9220200" cy="47740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78281" y="1186934"/>
            <a:ext cx="908453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Se faire tatouer 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 la tête aux pieds</a:t>
            </a:r>
            <a:endParaRPr lang="fr-FR" sz="6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935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109</Words>
  <Application>Microsoft Office PowerPoint</Application>
  <PresentationFormat>Grand écran</PresentationFormat>
  <Paragraphs>56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2020-11-28T17:23:24Z</dcterms:created>
  <dcterms:modified xsi:type="dcterms:W3CDTF">2020-11-28T17:52:07Z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