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fmY7QOxc4vWaABA302xFg==" hashData="3msE8a3rPRw697GZDxl1DE2hpTVjtJT4IHlPpCkdEAyN6sELERg4zIZztY/CoFHIhmQpH6iWoFWEJbk1yfRc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5" autoAdjust="0"/>
    <p:restoredTop sz="94434" autoAdjust="0"/>
  </p:normalViewPr>
  <p:slideViewPr>
    <p:cSldViewPr snapToGrid="0" showGuides="1">
      <p:cViewPr varScale="1">
        <p:scale>
          <a:sx n="41" d="100"/>
          <a:sy n="41" d="100"/>
        </p:scale>
        <p:origin x="72" y="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03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joursN°4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Thailandeenvisite_001.wav"/>
          </p:stSnd>
        </p:sndAc>
      </p:transition>
    </mc:Choice>
    <mc:Fallback xmlns="">
      <p:transition spd="slow" advTm="14000">
        <p:wedge/>
        <p:sndAc>
          <p:stSnd loop="1">
            <p:snd r:embed="rId5" name="Thailandeenvisi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38275" y="1166842"/>
            <a:ext cx="93154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En ce </a:t>
            </a:r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re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 confinement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, les gens sont de plus en plus sur les réseaux sociaux pour partager des photos en tout genre, et ces derniers jours, voici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les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photos les plus populaires ! Des animaux, des paysages, de la bouffe, des scènes uniques... il y en a pour tous les goûts.</a:t>
            </a: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8973" y="1143000"/>
            <a:ext cx="5974080" cy="448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6602" y="1140935"/>
            <a:ext cx="5786438" cy="4484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42228"/>
            <a:ext cx="6120765" cy="4466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4" b="5750"/>
          <a:stretch/>
        </p:blipFill>
        <p:spPr>
          <a:xfrm>
            <a:off x="3355181" y="1140820"/>
            <a:ext cx="5405438" cy="4484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25" r="-608" b="10417"/>
          <a:stretch/>
        </p:blipFill>
        <p:spPr>
          <a:xfrm>
            <a:off x="3471386" y="1127272"/>
            <a:ext cx="5249228" cy="4512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143000"/>
            <a:ext cx="5974080" cy="448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631" y="1172872"/>
            <a:ext cx="6662737" cy="4420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667" r="-293"/>
          <a:stretch/>
        </p:blipFill>
        <p:spPr>
          <a:xfrm>
            <a:off x="3574622" y="1113473"/>
            <a:ext cx="4969304" cy="4536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14" b="11500"/>
          <a:stretch/>
        </p:blipFill>
        <p:spPr>
          <a:xfrm>
            <a:off x="3067049" y="1094718"/>
            <a:ext cx="6348413" cy="4534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7" b="21250"/>
          <a:stretch/>
        </p:blipFill>
        <p:spPr>
          <a:xfrm>
            <a:off x="3335696" y="1141602"/>
            <a:ext cx="5444407" cy="4483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08" r="-52" b="9792"/>
          <a:stretch/>
        </p:blipFill>
        <p:spPr>
          <a:xfrm>
            <a:off x="2252662" y="1150503"/>
            <a:ext cx="7686676" cy="4465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8" y="1126331"/>
            <a:ext cx="897255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jours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177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2020-11-26T09:20:56Z</dcterms:created>
  <dcterms:modified xsi:type="dcterms:W3CDTF">2021-10-06T15:06:06Z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