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izwqgPJy4yhuLqnb2rL5w==" hashData="JMBn7GPADTlA20WBrn2v4j3RIhbntIJ6k3uSTRm/wpNEyykWeTqlDbJ4LUD2A1ro0D3NmZTSp5gC5nxfhHv8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5" autoAdjust="0"/>
    <p:restoredTop sz="94434" autoAdjust="0"/>
  </p:normalViewPr>
  <p:slideViewPr>
    <p:cSldViewPr snapToGrid="0" showGuides="1">
      <p:cViewPr varScale="1">
        <p:scale>
          <a:sx n="41" d="100"/>
          <a:sy n="41" d="100"/>
        </p:scale>
        <p:origin x="72" y="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03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joursN°3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Thailandeenvisite_001.wav"/>
          </p:stSnd>
        </p:sndAc>
      </p:transition>
    </mc:Choice>
    <mc:Fallback xmlns="">
      <p:transition spd="slow" advTm="14000">
        <p:wedge/>
        <p:sndAc>
          <p:stSnd loop="1">
            <p:snd r:embed="rId5" name="Thailandeenvisit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38275" y="1166842"/>
            <a:ext cx="93154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En ce </a:t>
            </a:r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re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 confinement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, les gens sont de plus en plus sur les réseaux sociaux pour partager des photos en tout genre, et ces derniers jours, voici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les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photos les plus populaires ! Des animaux, des paysages, de la bouffe, des scènes uniques... il y en a pour tous les goûts.</a:t>
            </a: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458" r="-389" b="18125"/>
          <a:stretch/>
        </p:blipFill>
        <p:spPr>
          <a:xfrm>
            <a:off x="3525118" y="1128713"/>
            <a:ext cx="5161682" cy="4486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3" b="23000"/>
          <a:stretch/>
        </p:blipFill>
        <p:spPr>
          <a:xfrm>
            <a:off x="3243263" y="1143000"/>
            <a:ext cx="5839778" cy="4481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625" r="-1447" b="10209"/>
          <a:stretch/>
        </p:blipFill>
        <p:spPr>
          <a:xfrm>
            <a:off x="3473043" y="1129142"/>
            <a:ext cx="5169713" cy="4508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66" b="49500"/>
          <a:stretch/>
        </p:blipFill>
        <p:spPr>
          <a:xfrm>
            <a:off x="1628774" y="1157287"/>
            <a:ext cx="8972553" cy="4486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96" b="17500"/>
          <a:stretch/>
        </p:blipFill>
        <p:spPr>
          <a:xfrm>
            <a:off x="3742455" y="1168298"/>
            <a:ext cx="4630889" cy="4521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812" y="1167372"/>
            <a:ext cx="6734175" cy="4431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756" r="-1350" b="8649"/>
          <a:stretch/>
        </p:blipFill>
        <p:spPr>
          <a:xfrm>
            <a:off x="2571749" y="1142999"/>
            <a:ext cx="7143751" cy="4471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875" r="-81" b="18750"/>
          <a:stretch/>
        </p:blipFill>
        <p:spPr>
          <a:xfrm>
            <a:off x="3495119" y="1157288"/>
            <a:ext cx="5205969" cy="4414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355" y="1117527"/>
            <a:ext cx="6511290" cy="4531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9918" y="1133475"/>
            <a:ext cx="6880331" cy="4481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62" y="1136731"/>
            <a:ext cx="6743701" cy="4501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9036" y="1124068"/>
            <a:ext cx="4753927" cy="4518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jours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2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177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2020-11-26T09:20:56Z</dcterms:created>
  <dcterms:modified xsi:type="dcterms:W3CDTF">2021-10-06T15:04:02Z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