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rLAYcQdTJ9XTU+hvVmpCw==" hashData="TKMqR2XV5f6fkHw2tgWkEHTpH4wuecAmDgR5eSWXafbKbHaRq3UviTN8HrxmFb8GHMuVkVzFlIvr7YGxRke4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030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joursN°2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Thailandeenvisite_001.wav"/>
          </p:stSnd>
        </p:sndAc>
      </p:transition>
    </mc:Choice>
    <mc:Fallback xmlns="">
      <p:transition spd="slow" advTm="14000">
        <p:wedge/>
        <p:sndAc>
          <p:stSnd loop="1">
            <p:snd r:embed="rId5" name="Thailandeenvisit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38275" y="1166842"/>
            <a:ext cx="93154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En ce </a:t>
            </a:r>
            <a:r>
              <a:rPr lang="fr-FR" sz="36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re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 confinement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, les gens sont de plus en plus sur les réseaux sociaux pour partager des photos en tout genre, et ces derniers jours, voici </a:t>
            </a:r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les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photos les plus populaires ! Des animaux, des paysages, de la bouffe, des scènes uniques... il y en a pour tous les goûts.</a:t>
            </a: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9605"/>
          <a:stretch/>
        </p:blipFill>
        <p:spPr>
          <a:xfrm>
            <a:off x="3440624" y="1143226"/>
            <a:ext cx="5331417" cy="4509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949" r="-708" b="17740"/>
          <a:stretch/>
        </p:blipFill>
        <p:spPr>
          <a:xfrm>
            <a:off x="3319785" y="1162373"/>
            <a:ext cx="5591740" cy="4479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51" r="-1773"/>
          <a:stretch/>
        </p:blipFill>
        <p:spPr>
          <a:xfrm>
            <a:off x="3854428" y="1115878"/>
            <a:ext cx="4375172" cy="4533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378" r="-621"/>
          <a:stretch/>
        </p:blipFill>
        <p:spPr>
          <a:xfrm>
            <a:off x="3905572" y="1146875"/>
            <a:ext cx="5021452" cy="4472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395" y="1175818"/>
            <a:ext cx="4479010" cy="4506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1096505"/>
            <a:ext cx="6097033" cy="4572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4576" y="1140416"/>
            <a:ext cx="4510007" cy="4510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7627" r="-621" b="3967"/>
          <a:stretch/>
        </p:blipFill>
        <p:spPr>
          <a:xfrm>
            <a:off x="3394129" y="1144127"/>
            <a:ext cx="5470902" cy="4497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4" b="49152"/>
          <a:stretch/>
        </p:blipFill>
        <p:spPr>
          <a:xfrm>
            <a:off x="2573617" y="1167022"/>
            <a:ext cx="7044766" cy="4432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73" r="-1176" b="20452"/>
          <a:stretch/>
        </p:blipFill>
        <p:spPr>
          <a:xfrm>
            <a:off x="3538710" y="1128716"/>
            <a:ext cx="5233331" cy="4481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692" y="1160892"/>
            <a:ext cx="6679769" cy="4450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572" y="1140416"/>
            <a:ext cx="4479011" cy="4479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77" b="17315"/>
          <a:stretch/>
        </p:blipFill>
        <p:spPr>
          <a:xfrm>
            <a:off x="1300163" y="1157288"/>
            <a:ext cx="9515475" cy="44434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8273" y="3383280"/>
            <a:ext cx="96792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populaires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ces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jours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2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883</TotalTime>
  <Words>177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2020-11-26T09:20:56Z</dcterms:created>
  <dcterms:modified xsi:type="dcterms:W3CDTF">2021-10-06T15:10:24Z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