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RQBtF7bOTInb6rLbv+K6w==" hashData="sZZKfWJOnYSumr3V23lER083JylFhWc2hxQ8w8/Z09lGjzIcAekiSMq0FZacE5dfCIF3I3JzRSGRNBdJKfK/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5" autoAdjust="0"/>
    <p:restoredTop sz="94434" autoAdjust="0"/>
  </p:normalViewPr>
  <p:slideViewPr>
    <p:cSldViewPr snapToGrid="0" showGuides="1">
      <p:cViewPr varScale="1">
        <p:scale>
          <a:sx n="41" d="100"/>
          <a:sy n="41" d="100"/>
        </p:scale>
        <p:origin x="72" y="7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030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177" b="17315"/>
          <a:stretch/>
        </p:blipFill>
        <p:spPr>
          <a:xfrm>
            <a:off x="1300163" y="1157288"/>
            <a:ext cx="9515475" cy="44434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18273" y="3383280"/>
            <a:ext cx="967925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populaires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ces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joursN°1</a:t>
            </a: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Thailandeenvisite_001.wav"/>
          </p:stSnd>
        </p:sndAc>
      </p:transition>
    </mc:Choice>
    <mc:Fallback xmlns="">
      <p:transition spd="slow" advTm="14000">
        <p:wedge/>
        <p:sndAc>
          <p:stSnd loop="1">
            <p:snd r:embed="rId5" name="Thailandeenvisit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38275" y="1166842"/>
            <a:ext cx="93154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En ce </a:t>
            </a:r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re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 confinement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, les gens sont de plus en plus sur les réseaux sociaux pour partager des photos en tout genre, et ces derniers jours, voici 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les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photos les plus populaires ! Des animaux, des paysages, de la bouffe, des scènes uniques... il y en a pour tous les goûts.</a:t>
            </a: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6250" r="-337"/>
          <a:stretch/>
        </p:blipFill>
        <p:spPr>
          <a:xfrm>
            <a:off x="3742455" y="1123262"/>
            <a:ext cx="4630890" cy="4520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41" b="17708"/>
          <a:stretch/>
        </p:blipFill>
        <p:spPr>
          <a:xfrm>
            <a:off x="3355762" y="1131281"/>
            <a:ext cx="5231026" cy="4512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4774" y="1143000"/>
            <a:ext cx="4467225" cy="446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8575" y="1141928"/>
            <a:ext cx="4514850" cy="4482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1425" y="1140451"/>
            <a:ext cx="4629150" cy="4485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9" b="17917"/>
          <a:stretch/>
        </p:blipFill>
        <p:spPr>
          <a:xfrm>
            <a:off x="3742455" y="1130859"/>
            <a:ext cx="4630889" cy="4504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50" y="1152525"/>
            <a:ext cx="6972300" cy="4503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72" b="9250"/>
          <a:stretch/>
        </p:blipFill>
        <p:spPr>
          <a:xfrm>
            <a:off x="3424237" y="1152428"/>
            <a:ext cx="5343525" cy="4461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250" r="-348" b="3750"/>
          <a:stretch/>
        </p:blipFill>
        <p:spPr>
          <a:xfrm>
            <a:off x="3784092" y="1127758"/>
            <a:ext cx="4623815" cy="45110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8156" y="1121295"/>
            <a:ext cx="3519488" cy="45239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164160"/>
            <a:ext cx="6372225" cy="4443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994" y="1137111"/>
            <a:ext cx="5357812" cy="4492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77" b="17315"/>
          <a:stretch/>
        </p:blipFill>
        <p:spPr>
          <a:xfrm>
            <a:off x="1300163" y="1157288"/>
            <a:ext cx="9515475" cy="44434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18273" y="3383280"/>
            <a:ext cx="967925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populaires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ces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joursN°1</a:t>
            </a: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26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177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2020-11-26T09:20:56Z</dcterms:created>
  <dcterms:modified xsi:type="dcterms:W3CDTF">2021-10-06T15:01:23Z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