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Ok56G0ZoHdrGpykkA0odQ==" hashData="qP5JtIPB+DFtx5wp2s5kFWUX9r6uxRLJUPMCV7H2vsAlgN33FlrK1vEoDEIAjnpN0jo88msCoU2Se8KiaiT3b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5" d="100"/>
          <a:sy n="75" d="100"/>
        </p:scale>
        <p:origin x="45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3034418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38941"/>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681396" y="1906040"/>
            <a:ext cx="8829207" cy="2862322"/>
          </a:xfrm>
          <a:prstGeom prst="rect">
            <a:avLst/>
          </a:prstGeom>
        </p:spPr>
        <p:txBody>
          <a:bodyPr wrap="square">
            <a:spAutoFit/>
          </a:bodyPr>
          <a:lstStyle/>
          <a:p>
            <a:r>
              <a:rPr lang="fr-FR" sz="6000" b="1" dirty="0" smtClean="0">
                <a:latin typeface="Brush Script MT" panose="03060802040406070304" pitchFamily="66" charset="0"/>
              </a:rPr>
              <a:t>   Découvrez </a:t>
            </a:r>
            <a:r>
              <a:rPr lang="fr-FR" sz="6000" b="1" dirty="0">
                <a:latin typeface="Brush Script MT" panose="03060802040406070304" pitchFamily="66" charset="0"/>
              </a:rPr>
              <a:t>les adorables photos </a:t>
            </a:r>
            <a:endParaRPr lang="fr-FR" sz="6000" b="1" dirty="0" smtClean="0">
              <a:latin typeface="Brush Script MT" panose="03060802040406070304" pitchFamily="66" charset="0"/>
            </a:endParaRPr>
          </a:p>
          <a:p>
            <a:r>
              <a:rPr lang="fr-FR" sz="6000" b="1" dirty="0" smtClean="0">
                <a:latin typeface="Brush Script MT" panose="03060802040406070304" pitchFamily="66" charset="0"/>
              </a:rPr>
              <a:t>      d’animaux enceintes N° 1</a:t>
            </a:r>
          </a:p>
          <a:p>
            <a:r>
              <a:rPr lang="fr-FR" sz="6000" b="1" dirty="0" smtClean="0">
                <a:latin typeface="Brush Script MT" panose="03060802040406070304" pitchFamily="66" charset="0"/>
              </a:rPr>
              <a:t>              par Lande</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xmlns:p14="http://schemas.microsoft.com/office/powerpoint/2010/main">
    <mc:Choice Requires="p14">
      <p:transition spd="slow" p14:dur="6500" advTm="8000">
        <p:circle/>
        <p:sndAc>
          <p:stSnd loop="1">
            <p:snd r:embed="rId3" name="the-shadows- (ronny)_008.wav"/>
          </p:stSnd>
        </p:sndAc>
      </p:transition>
    </mc:Choice>
    <mc:Fallback xmlns="">
      <p:transition spd="slow" advTm="8000">
        <p:circle/>
        <p:sndAc>
          <p:stSnd loop="1">
            <p:snd r:embed="rId5" name="the-shadows- (ronny)_00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044841" y="889843"/>
            <a:ext cx="10102318" cy="5078313"/>
          </a:xfrm>
          <a:prstGeom prst="rect">
            <a:avLst/>
          </a:prstGeom>
        </p:spPr>
        <p:txBody>
          <a:bodyPr wrap="square">
            <a:spAutoFit/>
          </a:bodyPr>
          <a:lstStyle/>
          <a:p>
            <a:r>
              <a:rPr lang="fr-FR" sz="3600" b="1" dirty="0">
                <a:latin typeface="Brush Script MT" panose="03060802040406070304" pitchFamily="66" charset="0"/>
              </a:rPr>
              <a:t>C’est toujours adorable de voir une femme enceinte, mais ça l’est encore plus quand ce sont des animaux. Chaque animal est enceinte à sa façon et la durée de grossesse peut varier selon les bêtes. Par exemple une girafe va porter son bébé pendant près de 15 mois, un éléphant environ 22 mois, et une vache environ 9 mois comme chez les humains. Et comme vous le savez, certains animaux accouchent comme la chienne, et d’autres pondent des </a:t>
            </a:r>
            <a:r>
              <a:rPr lang="fr-FR" sz="3600" b="1" dirty="0" err="1">
                <a:latin typeface="Brush Script MT" panose="03060802040406070304" pitchFamily="66" charset="0"/>
              </a:rPr>
              <a:t>oeufs</a:t>
            </a:r>
            <a:r>
              <a:rPr lang="fr-FR" sz="3600" b="1" dirty="0">
                <a:latin typeface="Brush Script MT" panose="03060802040406070304" pitchFamily="66" charset="0"/>
              </a:rPr>
              <a:t> comme la tortue. Je pense que vous n’avez jamais vu certains animaux enceintes, alors découvrez en photos ce merveilleux moment.</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338" t="9942" r="505" b="9752"/>
          <a:stretch/>
        </p:blipFill>
        <p:spPr>
          <a:xfrm>
            <a:off x="3538329" y="689113"/>
            <a:ext cx="5208106" cy="5565914"/>
          </a:xfrm>
          <a:prstGeom prst="rect">
            <a:avLst/>
          </a:prstGeom>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3"/>
          <a:stretch>
            <a:fillRect/>
          </a:stretch>
        </p:blipFill>
        <p:spPr>
          <a:xfrm>
            <a:off x="1881809" y="639356"/>
            <a:ext cx="8401878" cy="5596943"/>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3"/>
          <a:stretch>
            <a:fillRect/>
          </a:stretch>
        </p:blipFill>
        <p:spPr>
          <a:xfrm>
            <a:off x="1908313" y="648184"/>
            <a:ext cx="8362122" cy="5570459"/>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3"/>
          <a:stretch>
            <a:fillRect/>
          </a:stretch>
        </p:blipFill>
        <p:spPr>
          <a:xfrm>
            <a:off x="2372138" y="646043"/>
            <a:ext cx="7434471" cy="5575853"/>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3"/>
          <a:stretch>
            <a:fillRect/>
          </a:stretch>
        </p:blipFill>
        <p:spPr>
          <a:xfrm>
            <a:off x="2358887" y="646043"/>
            <a:ext cx="7447722" cy="5585791"/>
          </a:xfrm>
          <a:prstGeom prst="rect">
            <a:avLst/>
          </a:prstGeom>
          <a:effectLst>
            <a:softEdge rad="127000"/>
          </a:effectLst>
        </p:spPr>
      </p:pic>
    </p:spTree>
    <p:extLst>
      <p:ext uri="{BB962C8B-B14F-4D97-AF65-F5344CB8AC3E}">
        <p14:creationId xmlns:p14="http://schemas.microsoft.com/office/powerpoint/2010/main" val="223811629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35896" y="628645"/>
            <a:ext cx="4217504" cy="5600709"/>
          </a:xfrm>
          <a:prstGeom prst="rect">
            <a:avLst/>
          </a:prstGeom>
          <a:effectLst>
            <a:softEdge rad="127000"/>
          </a:effectLst>
        </p:spPr>
      </p:pic>
    </p:spTree>
    <p:extLst>
      <p:ext uri="{BB962C8B-B14F-4D97-AF65-F5344CB8AC3E}">
        <p14:creationId xmlns:p14="http://schemas.microsoft.com/office/powerpoint/2010/main" val="308544631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00939" y="648898"/>
            <a:ext cx="3750365" cy="5619778"/>
          </a:xfrm>
          <a:prstGeom prst="rect">
            <a:avLst/>
          </a:prstGeom>
          <a:effectLst>
            <a:softEdge rad="127000"/>
          </a:effectLst>
        </p:spPr>
      </p:pic>
    </p:spTree>
    <p:extLst>
      <p:ext uri="{BB962C8B-B14F-4D97-AF65-F5344CB8AC3E}">
        <p14:creationId xmlns:p14="http://schemas.microsoft.com/office/powerpoint/2010/main" val="33277346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3"/>
          <a:stretch>
            <a:fillRect/>
          </a:stretch>
        </p:blipFill>
        <p:spPr>
          <a:xfrm>
            <a:off x="1948069" y="620372"/>
            <a:ext cx="8348869" cy="5581815"/>
          </a:xfrm>
          <a:prstGeom prst="rect">
            <a:avLst/>
          </a:prstGeom>
          <a:effectLst>
            <a:softEdge rad="127000"/>
          </a:effectLst>
        </p:spPr>
      </p:pic>
    </p:spTree>
    <p:extLst>
      <p:ext uri="{BB962C8B-B14F-4D97-AF65-F5344CB8AC3E}">
        <p14:creationId xmlns:p14="http://schemas.microsoft.com/office/powerpoint/2010/main" val="148979623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3"/>
          <a:stretch>
            <a:fillRect/>
          </a:stretch>
        </p:blipFill>
        <p:spPr>
          <a:xfrm>
            <a:off x="1656522" y="644813"/>
            <a:ext cx="8878955" cy="5568373"/>
          </a:xfrm>
          <a:prstGeom prst="rect">
            <a:avLst/>
          </a:prstGeom>
          <a:effectLst>
            <a:softEdge rad="127000"/>
          </a:effectLst>
        </p:spPr>
      </p:pic>
    </p:spTree>
    <p:extLst>
      <p:ext uri="{BB962C8B-B14F-4D97-AF65-F5344CB8AC3E}">
        <p14:creationId xmlns:p14="http://schemas.microsoft.com/office/powerpoint/2010/main" val="268590465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3"/>
          <a:stretch>
            <a:fillRect/>
          </a:stretch>
        </p:blipFill>
        <p:spPr>
          <a:xfrm>
            <a:off x="1709529" y="680347"/>
            <a:ext cx="8719931" cy="5530927"/>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3"/>
          <a:stretch>
            <a:fillRect/>
          </a:stretch>
        </p:blipFill>
        <p:spPr>
          <a:xfrm>
            <a:off x="1853881" y="699279"/>
            <a:ext cx="8469562" cy="5468917"/>
          </a:xfrm>
          <a:prstGeom prst="rect">
            <a:avLst/>
          </a:prstGeom>
        </p:spPr>
      </p:pic>
    </p:spTree>
    <p:extLst>
      <p:ext uri="{BB962C8B-B14F-4D97-AF65-F5344CB8AC3E}">
        <p14:creationId xmlns:p14="http://schemas.microsoft.com/office/powerpoint/2010/main" val="272891860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7443" y="652354"/>
            <a:ext cx="3723861" cy="5573125"/>
          </a:xfrm>
          <a:prstGeom prst="rect">
            <a:avLst/>
          </a:prstGeom>
          <a:effectLst>
            <a:softEdge rad="127000"/>
          </a:effectLst>
        </p:spPr>
      </p:pic>
    </p:spTree>
    <p:extLst>
      <p:ext uri="{BB962C8B-B14F-4D97-AF65-F5344CB8AC3E}">
        <p14:creationId xmlns:p14="http://schemas.microsoft.com/office/powerpoint/2010/main" val="283318409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06/10/2021</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78865" y="1538941"/>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sp>
        <p:nvSpPr>
          <p:cNvPr id="9" name="Rectangle 8"/>
          <p:cNvSpPr/>
          <p:nvPr/>
        </p:nvSpPr>
        <p:spPr>
          <a:xfrm>
            <a:off x="1681396" y="1906040"/>
            <a:ext cx="8829207" cy="2862322"/>
          </a:xfrm>
          <a:prstGeom prst="rect">
            <a:avLst/>
          </a:prstGeom>
        </p:spPr>
        <p:txBody>
          <a:bodyPr wrap="square">
            <a:spAutoFit/>
          </a:bodyPr>
          <a:lstStyle/>
          <a:p>
            <a:r>
              <a:rPr lang="fr-FR" sz="6000" b="1" dirty="0" smtClean="0">
                <a:latin typeface="Brush Script MT" panose="03060802040406070304" pitchFamily="66" charset="0"/>
              </a:rPr>
              <a:t>   Découvrez </a:t>
            </a:r>
            <a:r>
              <a:rPr lang="fr-FR" sz="6000" b="1" dirty="0">
                <a:latin typeface="Brush Script MT" panose="03060802040406070304" pitchFamily="66" charset="0"/>
              </a:rPr>
              <a:t>les adorables photos </a:t>
            </a:r>
            <a:endParaRPr lang="fr-FR" sz="6000" b="1" dirty="0" smtClean="0">
              <a:latin typeface="Brush Script MT" panose="03060802040406070304" pitchFamily="66" charset="0"/>
            </a:endParaRPr>
          </a:p>
          <a:p>
            <a:r>
              <a:rPr lang="fr-FR" sz="6000" b="1" dirty="0" smtClean="0">
                <a:latin typeface="Brush Script MT" panose="03060802040406070304" pitchFamily="66" charset="0"/>
              </a:rPr>
              <a:t>      d’animaux enceintes N° 1</a:t>
            </a:r>
          </a:p>
          <a:p>
            <a:r>
              <a:rPr lang="fr-FR" sz="6000" b="1" dirty="0" smtClean="0">
                <a:latin typeface="Brush Script MT" panose="03060802040406070304" pitchFamily="66" charset="0"/>
              </a:rPr>
              <a:t>              par Lande</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405063153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TotalTime>
  <Words>378</Words>
  <Application>Microsoft Office PowerPoint</Application>
  <PresentationFormat>Grand écran</PresentationFormat>
  <Paragraphs>82</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2019-02-01T14:09:57Z</dcterms:created>
  <dcterms:modified xsi:type="dcterms:W3CDTF">2021-10-06T15:32:09Z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