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MtUSZSYmvMfBR2+e2CCmA==" hashData="FURnjF4pfnkGg7SkiNAH2cI55DHJj1E+DBX2YtsYaeI4Cf9wmeRd980cee7DQqUFmdIpTkCvxejqX/e4HFmhj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108" y="7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41365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035371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854252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33071" y="1892208"/>
            <a:ext cx="11776044" cy="3139321"/>
          </a:xfrm>
          <a:prstGeom prst="rect">
            <a:avLst/>
          </a:prstGeom>
        </p:spPr>
        <p:txBody>
          <a:bodyPr wrap="none">
            <a:spAutoFit/>
          </a:bodyPr>
          <a:lstStyle/>
          <a:p>
            <a:r>
              <a:rPr lang="fr-FR" sz="6600" b="1" dirty="0" smtClean="0"/>
              <a:t>50 </a:t>
            </a:r>
            <a:r>
              <a:rPr lang="fr-FR" sz="6600" b="1" dirty="0"/>
              <a:t>photos qui vont vous </a:t>
            </a:r>
            <a:r>
              <a:rPr lang="fr-FR" sz="6600" b="1" dirty="0" smtClean="0"/>
              <a:t>donner</a:t>
            </a:r>
          </a:p>
          <a:p>
            <a:r>
              <a:rPr lang="fr-FR" sz="6600" b="1" dirty="0" smtClean="0"/>
              <a:t>    envie </a:t>
            </a:r>
            <a:r>
              <a:rPr lang="fr-FR" sz="6600" b="1" dirty="0"/>
              <a:t>d’aller au </a:t>
            </a:r>
            <a:r>
              <a:rPr lang="fr-FR" sz="6600" b="1" dirty="0" smtClean="0"/>
              <a:t>Liban … N° 3</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Bonheur et reussite A N_001.wav"/>
          </p:stSnd>
        </p:sndAc>
      </p:transition>
    </mc:Choice>
    <mc:Fallback xmlns="">
      <p:transition spd="slow" advTm="8000">
        <p:circle/>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186069" y="1232597"/>
            <a:ext cx="9819861" cy="4832092"/>
          </a:xfrm>
          <a:prstGeom prst="rect">
            <a:avLst/>
          </a:prstGeom>
        </p:spPr>
        <p:txBody>
          <a:bodyPr wrap="square">
            <a:spAutoFit/>
          </a:bodyPr>
          <a:lstStyle/>
          <a:p>
            <a:r>
              <a:rPr lang="fr-FR" sz="4400" b="1" dirty="0"/>
              <a:t>Vous ne le saviez peut-être pas mais le Liban est un pays magnifique. Malheureusement depuis le début de la guerre en Syrie les vacanciers n’osent plus s’aventurer dans ce beau pays. C’est pourquoi je vous montre 50 photos qui vont vous donner envie d’aller au Liban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410780"/>
            <a:ext cx="5587952" cy="6447220"/>
          </a:xfrm>
          <a:prstGeom prst="rect">
            <a:avLst/>
          </a:prstGeom>
          <a:effectLst>
            <a:softEdge rad="127000"/>
          </a:effectLst>
        </p:spPr>
      </p:pic>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8500" y="400110"/>
            <a:ext cx="5705297" cy="6457890"/>
          </a:xfrm>
          <a:prstGeom prst="rect">
            <a:avLst/>
          </a:prstGeom>
          <a:effectLst>
            <a:softEdge rad="127000"/>
          </a:effectLst>
        </p:spPr>
      </p:pic>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94196"/>
            <a:ext cx="5587952" cy="6463804"/>
          </a:xfrm>
          <a:prstGeom prst="rect">
            <a:avLst/>
          </a:prstGeom>
          <a:effectLst>
            <a:softEdge rad="127000"/>
          </a:effectLst>
        </p:spPr>
      </p:pic>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77612"/>
            <a:ext cx="5587952" cy="6480387"/>
          </a:xfrm>
          <a:prstGeom prst="rect">
            <a:avLst/>
          </a:prstGeom>
          <a:effectLst>
            <a:softEdge rad="127000"/>
          </a:effectLst>
        </p:spPr>
      </p:pic>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400110"/>
            <a:ext cx="5590997" cy="6457890"/>
          </a:xfrm>
          <a:prstGeom prst="rect">
            <a:avLst/>
          </a:prstGeom>
          <a:effectLst>
            <a:softEdge rad="127000"/>
          </a:effectLst>
        </p:spPr>
      </p:pic>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427364"/>
            <a:ext cx="5587953" cy="6430636"/>
          </a:xfrm>
          <a:prstGeom prst="rect">
            <a:avLst/>
          </a:prstGeom>
          <a:effectLst>
            <a:softEdge rad="127000"/>
          </a:effectLst>
        </p:spPr>
      </p:pic>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3839" y="453694"/>
            <a:ext cx="5779958" cy="6404306"/>
          </a:xfrm>
          <a:prstGeom prst="rect">
            <a:avLst/>
          </a:prstGeom>
          <a:effectLst>
            <a:softEdge rad="127000"/>
          </a:effectLst>
        </p:spPr>
      </p:pic>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400110"/>
            <a:ext cx="5587952" cy="6457890"/>
          </a:xfrm>
          <a:prstGeom prst="rect">
            <a:avLst/>
          </a:prstGeom>
          <a:effectLst>
            <a:softEdge rad="127000"/>
          </a:effectLst>
        </p:spPr>
      </p:pic>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400110"/>
            <a:ext cx="5590997" cy="6457890"/>
          </a:xfrm>
          <a:prstGeom prst="rect">
            <a:avLst/>
          </a:prstGeom>
          <a:effectLst>
            <a:softEdge rad="127000"/>
          </a:effectLst>
        </p:spPr>
      </p:pic>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30696"/>
            <a:ext cx="5590997" cy="6427304"/>
          </a:xfrm>
          <a:prstGeom prst="rect">
            <a:avLst/>
          </a:prstGeom>
          <a:effectLst>
            <a:softEdge rad="127000"/>
          </a:effectLst>
        </p:spPr>
      </p:pic>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400110"/>
            <a:ext cx="5590997" cy="6457890"/>
          </a:xfrm>
          <a:prstGeom prst="rect">
            <a:avLst/>
          </a:prstGeom>
          <a:effectLst>
            <a:softEdge rad="127000"/>
          </a:effectLst>
        </p:spPr>
      </p:pic>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8199" y="397564"/>
            <a:ext cx="5695597" cy="6460435"/>
          </a:xfrm>
          <a:prstGeom prst="rect">
            <a:avLst/>
          </a:prstGeom>
          <a:effectLst>
            <a:softEdge rad="127000"/>
          </a:effectLst>
        </p:spPr>
      </p:pic>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77612"/>
            <a:ext cx="5587952" cy="6480387"/>
          </a:xfrm>
          <a:prstGeom prst="rect">
            <a:avLst/>
          </a:prstGeom>
          <a:effectLst>
            <a:softEdge rad="127000"/>
          </a:effectLst>
        </p:spPr>
      </p:pic>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64434"/>
            <a:ext cx="5590997" cy="6493565"/>
          </a:xfrm>
          <a:prstGeom prst="rect">
            <a:avLst/>
          </a:prstGeom>
          <a:effectLst>
            <a:softEdge rad="127000"/>
          </a:effectLst>
        </p:spPr>
      </p:pic>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65124"/>
            <a:ext cx="5590997" cy="6492875"/>
          </a:xfrm>
          <a:prstGeom prst="rect">
            <a:avLst/>
          </a:prstGeom>
          <a:effectLst>
            <a:softEdge rad="127000"/>
          </a:effectLst>
        </p:spPr>
      </p:pic>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400110"/>
            <a:ext cx="5590997" cy="6457890"/>
          </a:xfrm>
          <a:prstGeom prst="rect">
            <a:avLst/>
          </a:prstGeom>
          <a:effectLst>
            <a:softEdge rad="127000"/>
          </a:effectLst>
        </p:spPr>
      </p:pic>
    </p:spTree>
    <p:extLst>
      <p:ext uri="{BB962C8B-B14F-4D97-AF65-F5344CB8AC3E}">
        <p14:creationId xmlns:p14="http://schemas.microsoft.com/office/powerpoint/2010/main" val="221452962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77612"/>
            <a:ext cx="5587952" cy="6480387"/>
          </a:xfrm>
          <a:prstGeom prst="rect">
            <a:avLst/>
          </a:prstGeom>
          <a:effectLst>
            <a:softEdge rad="127000"/>
          </a:effectLst>
        </p:spPr>
      </p:pic>
    </p:spTree>
    <p:extLst>
      <p:ext uri="{BB962C8B-B14F-4D97-AF65-F5344CB8AC3E}">
        <p14:creationId xmlns:p14="http://schemas.microsoft.com/office/powerpoint/2010/main" val="17927023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299461" y="1562954"/>
            <a:ext cx="9593075" cy="4154984"/>
          </a:xfrm>
          <a:prstGeom prst="rect">
            <a:avLst/>
          </a:prstGeom>
        </p:spPr>
        <p:txBody>
          <a:bodyPr wrap="none">
            <a:spAutoFit/>
          </a:bodyPr>
          <a:lstStyle/>
          <a:p>
            <a:r>
              <a:rPr lang="fr-FR" sz="6600" b="1" dirty="0" smtClean="0"/>
              <a:t> C’était  50 </a:t>
            </a:r>
            <a:r>
              <a:rPr lang="fr-FR" sz="6600" b="1" dirty="0"/>
              <a:t>photos qui </a:t>
            </a:r>
            <a:r>
              <a:rPr lang="fr-FR" sz="6600" b="1" dirty="0" smtClean="0"/>
              <a:t>vont</a:t>
            </a:r>
          </a:p>
          <a:p>
            <a:r>
              <a:rPr lang="fr-FR" sz="6600" b="1" dirty="0" smtClean="0"/>
              <a:t> </a:t>
            </a:r>
            <a:r>
              <a:rPr lang="fr-FR" sz="6600" b="1" dirty="0"/>
              <a:t>vous donner envie d’aller </a:t>
            </a:r>
            <a:endParaRPr lang="fr-FR" sz="6600" b="1" dirty="0" smtClean="0"/>
          </a:p>
          <a:p>
            <a:r>
              <a:rPr lang="fr-FR" sz="6600" b="1" dirty="0"/>
              <a:t> </a:t>
            </a:r>
            <a:r>
              <a:rPr lang="fr-FR" sz="6600" b="1" dirty="0" smtClean="0"/>
              <a:t>           au Liban  … N° 3</a:t>
            </a:r>
          </a:p>
          <a:p>
            <a:r>
              <a:rPr lang="fr-FR" sz="6600" b="1" dirty="0" smtClean="0"/>
              <a:t>                    par Lande</a:t>
            </a:r>
            <a:endParaRPr lang="fr-FR" sz="6600" b="1" dirty="0"/>
          </a:p>
        </p:txBody>
      </p:sp>
    </p:spTree>
    <p:extLst>
      <p:ext uri="{BB962C8B-B14F-4D97-AF65-F5344CB8AC3E}">
        <p14:creationId xmlns:p14="http://schemas.microsoft.com/office/powerpoint/2010/main" val="21961259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335</TotalTime>
  <Words>428</Words>
  <Application>Microsoft Office PowerPoint</Application>
  <PresentationFormat>Grand écran</PresentationFormat>
  <Paragraphs>108</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2019-01-01T15:07:43Z</dcterms:created>
  <dcterms:modified xsi:type="dcterms:W3CDTF">2021-10-06T14:37:43Z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