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8cR88foRt8HokXf3kIL5uw==" hashData="PTeQcdZvd/2ScHow91z3lelQij/hi01/5tHieKQdpBYGX10dYcC/niN6YLY1npDJ7iBIUMSxNZiS3yfvrV2pp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032" autoAdjust="0"/>
    <p:restoredTop sz="94660"/>
  </p:normalViewPr>
  <p:slideViewPr>
    <p:cSldViewPr snapToGrid="0" showGuides="1">
      <p:cViewPr varScale="1">
        <p:scale>
          <a:sx n="41" d="100"/>
          <a:sy n="41" d="100"/>
        </p:scale>
        <p:origin x="72" y="80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0F6FF4-F9B9-4B39-89C2-2A9C10DF126A}" type="datetimeFigureOut">
              <a:rPr lang="fr-FR" smtClean="0"/>
              <a:t>06/10/2021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CDD42F4-F625-43FF-9AF4-BEDF26F1C0CC}" type="slidenum">
              <a:rPr lang="fr-FR" smtClean="0"/>
              <a:t>‹N°›</a:t>
            </a:fld>
            <a:endParaRPr lang="fr-FR"/>
          </a:p>
        </p:txBody>
      </p:sp>
    </p:spTree>
    <p:extLst>
      <p:ext uri="{BB962C8B-B14F-4D97-AF65-F5344CB8AC3E}">
        <p14:creationId xmlns:p14="http://schemas.microsoft.com/office/powerpoint/2010/main" val="11894624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DD42F4-F625-43FF-9AF4-BEDF26F1C0CC}" type="slidenum">
              <a:rPr lang="fr-FR" smtClean="0"/>
              <a:t>1</a:t>
            </a:fld>
            <a:endParaRPr lang="fr-FR"/>
          </a:p>
        </p:txBody>
      </p:sp>
    </p:spTree>
    <p:extLst>
      <p:ext uri="{BB962C8B-B14F-4D97-AF65-F5344CB8AC3E}">
        <p14:creationId xmlns:p14="http://schemas.microsoft.com/office/powerpoint/2010/main" val="16349921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DD42F4-F625-43FF-9AF4-BEDF26F1C0CC}" type="slidenum">
              <a:rPr lang="fr-FR" smtClean="0"/>
              <a:t>2</a:t>
            </a:fld>
            <a:endParaRPr lang="fr-FR"/>
          </a:p>
        </p:txBody>
      </p:sp>
    </p:spTree>
    <p:extLst>
      <p:ext uri="{BB962C8B-B14F-4D97-AF65-F5344CB8AC3E}">
        <p14:creationId xmlns:p14="http://schemas.microsoft.com/office/powerpoint/2010/main" val="209259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DD42F4-F625-43FF-9AF4-BEDF26F1C0CC}" type="slidenum">
              <a:rPr lang="fr-FR" smtClean="0"/>
              <a:t>3</a:t>
            </a:fld>
            <a:endParaRPr lang="fr-FR"/>
          </a:p>
        </p:txBody>
      </p:sp>
    </p:spTree>
    <p:extLst>
      <p:ext uri="{BB962C8B-B14F-4D97-AF65-F5344CB8AC3E}">
        <p14:creationId xmlns:p14="http://schemas.microsoft.com/office/powerpoint/2010/main" val="18569278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DD42F4-F625-43FF-9AF4-BEDF26F1C0CC}" type="slidenum">
              <a:rPr lang="fr-FR" smtClean="0"/>
              <a:t>4</a:t>
            </a:fld>
            <a:endParaRPr lang="fr-FR"/>
          </a:p>
        </p:txBody>
      </p:sp>
    </p:spTree>
    <p:extLst>
      <p:ext uri="{BB962C8B-B14F-4D97-AF65-F5344CB8AC3E}">
        <p14:creationId xmlns:p14="http://schemas.microsoft.com/office/powerpoint/2010/main" val="158364770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DD42F4-F625-43FF-9AF4-BEDF26F1C0CC}" type="slidenum">
              <a:rPr lang="fr-FR" smtClean="0"/>
              <a:t>5</a:t>
            </a:fld>
            <a:endParaRPr lang="fr-FR"/>
          </a:p>
        </p:txBody>
      </p:sp>
    </p:spTree>
    <p:extLst>
      <p:ext uri="{BB962C8B-B14F-4D97-AF65-F5344CB8AC3E}">
        <p14:creationId xmlns:p14="http://schemas.microsoft.com/office/powerpoint/2010/main" val="170896333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DD42F4-F625-43FF-9AF4-BEDF26F1C0CC}" type="slidenum">
              <a:rPr lang="fr-FR" smtClean="0"/>
              <a:t>6</a:t>
            </a:fld>
            <a:endParaRPr lang="fr-FR"/>
          </a:p>
        </p:txBody>
      </p:sp>
    </p:spTree>
    <p:extLst>
      <p:ext uri="{BB962C8B-B14F-4D97-AF65-F5344CB8AC3E}">
        <p14:creationId xmlns:p14="http://schemas.microsoft.com/office/powerpoint/2010/main" val="23113354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DD42F4-F625-43FF-9AF4-BEDF26F1C0CC}" type="slidenum">
              <a:rPr lang="fr-FR" smtClean="0"/>
              <a:t>7</a:t>
            </a:fld>
            <a:endParaRPr lang="fr-FR"/>
          </a:p>
        </p:txBody>
      </p:sp>
    </p:spTree>
    <p:extLst>
      <p:ext uri="{BB962C8B-B14F-4D97-AF65-F5344CB8AC3E}">
        <p14:creationId xmlns:p14="http://schemas.microsoft.com/office/powerpoint/2010/main" val="23873055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DD42F4-F625-43FF-9AF4-BEDF26F1C0CC}" type="slidenum">
              <a:rPr lang="fr-FR" smtClean="0"/>
              <a:t>8</a:t>
            </a:fld>
            <a:endParaRPr lang="fr-FR"/>
          </a:p>
        </p:txBody>
      </p:sp>
    </p:spTree>
    <p:extLst>
      <p:ext uri="{BB962C8B-B14F-4D97-AF65-F5344CB8AC3E}">
        <p14:creationId xmlns:p14="http://schemas.microsoft.com/office/powerpoint/2010/main" val="355804756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DD42F4-F625-43FF-9AF4-BEDF26F1C0CC}" type="slidenum">
              <a:rPr lang="fr-FR" smtClean="0"/>
              <a:t>9</a:t>
            </a:fld>
            <a:endParaRPr lang="fr-FR"/>
          </a:p>
        </p:txBody>
      </p:sp>
    </p:spTree>
    <p:extLst>
      <p:ext uri="{BB962C8B-B14F-4D97-AF65-F5344CB8AC3E}">
        <p14:creationId xmlns:p14="http://schemas.microsoft.com/office/powerpoint/2010/main" val="288039840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DD42F4-F625-43FF-9AF4-BEDF26F1C0CC}" type="slidenum">
              <a:rPr lang="fr-FR" smtClean="0"/>
              <a:t>10</a:t>
            </a:fld>
            <a:endParaRPr lang="fr-FR"/>
          </a:p>
        </p:txBody>
      </p:sp>
    </p:spTree>
    <p:extLst>
      <p:ext uri="{BB962C8B-B14F-4D97-AF65-F5344CB8AC3E}">
        <p14:creationId xmlns:p14="http://schemas.microsoft.com/office/powerpoint/2010/main" val="361560743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DD42F4-F625-43FF-9AF4-BEDF26F1C0CC}" type="slidenum">
              <a:rPr lang="fr-FR" smtClean="0"/>
              <a:t>11</a:t>
            </a:fld>
            <a:endParaRPr lang="fr-FR"/>
          </a:p>
        </p:txBody>
      </p:sp>
    </p:spTree>
    <p:extLst>
      <p:ext uri="{BB962C8B-B14F-4D97-AF65-F5344CB8AC3E}">
        <p14:creationId xmlns:p14="http://schemas.microsoft.com/office/powerpoint/2010/main" val="236603549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DD42F4-F625-43FF-9AF4-BEDF26F1C0CC}" type="slidenum">
              <a:rPr lang="fr-FR" smtClean="0"/>
              <a:t>12</a:t>
            </a:fld>
            <a:endParaRPr lang="fr-FR"/>
          </a:p>
        </p:txBody>
      </p:sp>
    </p:spTree>
    <p:extLst>
      <p:ext uri="{BB962C8B-B14F-4D97-AF65-F5344CB8AC3E}">
        <p14:creationId xmlns:p14="http://schemas.microsoft.com/office/powerpoint/2010/main" val="14620862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DD42F4-F625-43FF-9AF4-BEDF26F1C0CC}" type="slidenum">
              <a:rPr lang="fr-FR" smtClean="0"/>
              <a:t>13</a:t>
            </a:fld>
            <a:endParaRPr lang="fr-FR"/>
          </a:p>
        </p:txBody>
      </p:sp>
    </p:spTree>
    <p:extLst>
      <p:ext uri="{BB962C8B-B14F-4D97-AF65-F5344CB8AC3E}">
        <p14:creationId xmlns:p14="http://schemas.microsoft.com/office/powerpoint/2010/main" val="326159978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DD42F4-F625-43FF-9AF4-BEDF26F1C0CC}" type="slidenum">
              <a:rPr lang="fr-FR" smtClean="0"/>
              <a:t>14</a:t>
            </a:fld>
            <a:endParaRPr lang="fr-FR"/>
          </a:p>
        </p:txBody>
      </p:sp>
    </p:spTree>
    <p:extLst>
      <p:ext uri="{BB962C8B-B14F-4D97-AF65-F5344CB8AC3E}">
        <p14:creationId xmlns:p14="http://schemas.microsoft.com/office/powerpoint/2010/main" val="82904707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DD42F4-F625-43FF-9AF4-BEDF26F1C0CC}" type="slidenum">
              <a:rPr lang="fr-FR" smtClean="0"/>
              <a:t>15</a:t>
            </a:fld>
            <a:endParaRPr lang="fr-FR"/>
          </a:p>
        </p:txBody>
      </p:sp>
    </p:spTree>
    <p:extLst>
      <p:ext uri="{BB962C8B-B14F-4D97-AF65-F5344CB8AC3E}">
        <p14:creationId xmlns:p14="http://schemas.microsoft.com/office/powerpoint/2010/main" val="2319233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86B9D837-AF8A-4820-B063-15D2AC82DDD4}" type="datetime1">
              <a:rPr lang="fr-FR" smtClean="0"/>
              <a:t>06/10/2021</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B591747A-4408-493A-88EF-510F49A5F3C9}" type="slidenum">
              <a:rPr lang="fr-FR" smtClean="0"/>
              <a:t>‹N°›</a:t>
            </a:fld>
            <a:endParaRPr lang="fr-FR"/>
          </a:p>
        </p:txBody>
      </p:sp>
    </p:spTree>
    <p:extLst>
      <p:ext uri="{BB962C8B-B14F-4D97-AF65-F5344CB8AC3E}">
        <p14:creationId xmlns:p14="http://schemas.microsoft.com/office/powerpoint/2010/main" val="82153957"/>
      </p:ext>
    </p:extLst>
  </p:cSld>
  <p:clrMapOvr>
    <a:masterClrMapping/>
  </p:clrMapOvr>
  <mc:AlternateContent xmlns:mc="http://schemas.openxmlformats.org/markup-compatibility/2006" xmlns:p14="http://schemas.microsoft.com/office/powerpoint/2010/main">
    <mc:Choice Requires="p14">
      <p:transition spd="slow" p14:dur="5000" advTm="7000">
        <p:wedge/>
      </p:transition>
    </mc:Choice>
    <mc:Fallback xmlns="">
      <p:transition spd="slow" advTm="7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21726434-C62D-47D2-8303-6F5A31BCAA2B}" type="datetime1">
              <a:rPr lang="fr-FR" smtClean="0"/>
              <a:t>06/10/2021</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B591747A-4408-493A-88EF-510F49A5F3C9}" type="slidenum">
              <a:rPr lang="fr-FR" smtClean="0"/>
              <a:t>‹N°›</a:t>
            </a:fld>
            <a:endParaRPr lang="fr-FR"/>
          </a:p>
        </p:txBody>
      </p:sp>
    </p:spTree>
    <p:extLst>
      <p:ext uri="{BB962C8B-B14F-4D97-AF65-F5344CB8AC3E}">
        <p14:creationId xmlns:p14="http://schemas.microsoft.com/office/powerpoint/2010/main" val="878677548"/>
      </p:ext>
    </p:extLst>
  </p:cSld>
  <p:clrMapOvr>
    <a:masterClrMapping/>
  </p:clrMapOvr>
  <mc:AlternateContent xmlns:mc="http://schemas.openxmlformats.org/markup-compatibility/2006" xmlns:p14="http://schemas.microsoft.com/office/powerpoint/2010/main">
    <mc:Choice Requires="p14">
      <p:transition spd="slow" p14:dur="5000" advTm="7000">
        <p:wedge/>
      </p:transition>
    </mc:Choice>
    <mc:Fallback xmlns="">
      <p:transition spd="slow" advTm="7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8429A71C-2BF7-4FD4-8A63-CF5E38EF2D8D}" type="datetime1">
              <a:rPr lang="fr-FR" smtClean="0"/>
              <a:t>06/10/2021</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B591747A-4408-493A-88EF-510F49A5F3C9}" type="slidenum">
              <a:rPr lang="fr-FR" smtClean="0"/>
              <a:t>‹N°›</a:t>
            </a:fld>
            <a:endParaRPr lang="fr-FR"/>
          </a:p>
        </p:txBody>
      </p:sp>
    </p:spTree>
    <p:extLst>
      <p:ext uri="{BB962C8B-B14F-4D97-AF65-F5344CB8AC3E}">
        <p14:creationId xmlns:p14="http://schemas.microsoft.com/office/powerpoint/2010/main" val="2622303240"/>
      </p:ext>
    </p:extLst>
  </p:cSld>
  <p:clrMapOvr>
    <a:masterClrMapping/>
  </p:clrMapOvr>
  <mc:AlternateContent xmlns:mc="http://schemas.openxmlformats.org/markup-compatibility/2006" xmlns:p14="http://schemas.microsoft.com/office/powerpoint/2010/main">
    <mc:Choice Requires="p14">
      <p:transition spd="slow" p14:dur="5000" advTm="7000">
        <p:wedge/>
      </p:transition>
    </mc:Choice>
    <mc:Fallback xmlns="">
      <p:transition spd="slow" advTm="7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0A90F91F-7FC1-47F8-B8BE-D7FB149ECC99}" type="datetime1">
              <a:rPr lang="fr-FR" smtClean="0"/>
              <a:t>06/10/2021</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B591747A-4408-493A-88EF-510F49A5F3C9}" type="slidenum">
              <a:rPr lang="fr-FR" smtClean="0"/>
              <a:t>‹N°›</a:t>
            </a:fld>
            <a:endParaRPr lang="fr-FR"/>
          </a:p>
        </p:txBody>
      </p:sp>
    </p:spTree>
    <p:extLst>
      <p:ext uri="{BB962C8B-B14F-4D97-AF65-F5344CB8AC3E}">
        <p14:creationId xmlns:p14="http://schemas.microsoft.com/office/powerpoint/2010/main" val="1417651296"/>
      </p:ext>
    </p:extLst>
  </p:cSld>
  <p:clrMapOvr>
    <a:masterClrMapping/>
  </p:clrMapOvr>
  <mc:AlternateContent xmlns:mc="http://schemas.openxmlformats.org/markup-compatibility/2006" xmlns:p14="http://schemas.microsoft.com/office/powerpoint/2010/main">
    <mc:Choice Requires="p14">
      <p:transition spd="slow" p14:dur="5000" advTm="7000">
        <p:wedge/>
      </p:transition>
    </mc:Choice>
    <mc:Fallback xmlns="">
      <p:transition spd="slow" advTm="7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CAEC7362-1E43-41E2-B88F-419C4D37AF6A}" type="datetime1">
              <a:rPr lang="fr-FR" smtClean="0"/>
              <a:t>06/10/2021</a:t>
            </a:fld>
            <a:endParaRPr lang="fr-FR"/>
          </a:p>
        </p:txBody>
      </p:sp>
      <p:sp>
        <p:nvSpPr>
          <p:cNvPr id="8" name="Footer Placeholder 7"/>
          <p:cNvSpPr>
            <a:spLocks noGrp="1"/>
          </p:cNvSpPr>
          <p:nvPr>
            <p:ph type="ftr" sz="quarter" idx="11"/>
          </p:nvPr>
        </p:nvSpPr>
        <p:spPr/>
        <p:txBody>
          <a:bodyPr/>
          <a:lstStyle/>
          <a:p>
            <a:r>
              <a:rPr lang="fr-FR" smtClean="0"/>
              <a:t>PPS   Lande   2020</a:t>
            </a:r>
            <a:endParaRPr lang="fr-FR"/>
          </a:p>
        </p:txBody>
      </p:sp>
      <p:sp>
        <p:nvSpPr>
          <p:cNvPr id="9" name="Slide Number Placeholder 8"/>
          <p:cNvSpPr>
            <a:spLocks noGrp="1"/>
          </p:cNvSpPr>
          <p:nvPr>
            <p:ph type="sldNum" sz="quarter" idx="12"/>
          </p:nvPr>
        </p:nvSpPr>
        <p:spPr/>
        <p:txBody>
          <a:bodyPr/>
          <a:lstStyle/>
          <a:p>
            <a:fld id="{B591747A-4408-493A-88EF-510F49A5F3C9}" type="slidenum">
              <a:rPr lang="fr-FR" smtClean="0"/>
              <a:t>‹N°›</a:t>
            </a:fld>
            <a:endParaRPr lang="fr-FR"/>
          </a:p>
        </p:txBody>
      </p:sp>
    </p:spTree>
    <p:extLst>
      <p:ext uri="{BB962C8B-B14F-4D97-AF65-F5344CB8AC3E}">
        <p14:creationId xmlns:p14="http://schemas.microsoft.com/office/powerpoint/2010/main" val="2461449939"/>
      </p:ext>
    </p:extLst>
  </p:cSld>
  <p:clrMapOvr>
    <a:masterClrMapping/>
  </p:clrMapOvr>
  <mc:AlternateContent xmlns:mc="http://schemas.openxmlformats.org/markup-compatibility/2006" xmlns:p14="http://schemas.microsoft.com/office/powerpoint/2010/main">
    <mc:Choice Requires="p14">
      <p:transition spd="slow" p14:dur="5000" advTm="7000">
        <p:wedge/>
      </p:transition>
    </mc:Choice>
    <mc:Fallback xmlns="">
      <p:transition spd="slow" advTm="7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045595FF-EF1B-4FA9-B5C4-E6EA1A5C6C21}" type="datetime1">
              <a:rPr lang="fr-FR" smtClean="0"/>
              <a:t>06/10/2021</a:t>
            </a:fld>
            <a:endParaRPr lang="fr-FR"/>
          </a:p>
        </p:txBody>
      </p:sp>
      <p:sp>
        <p:nvSpPr>
          <p:cNvPr id="4" name="Footer Placeholder 3"/>
          <p:cNvSpPr>
            <a:spLocks noGrp="1"/>
          </p:cNvSpPr>
          <p:nvPr>
            <p:ph type="ftr" sz="quarter" idx="11"/>
          </p:nvPr>
        </p:nvSpPr>
        <p:spPr/>
        <p:txBody>
          <a:bodyPr/>
          <a:lstStyle/>
          <a:p>
            <a:r>
              <a:rPr lang="fr-FR" smtClean="0"/>
              <a:t>PPS   Lande   2020</a:t>
            </a:r>
            <a:endParaRPr lang="fr-FR"/>
          </a:p>
        </p:txBody>
      </p:sp>
      <p:sp>
        <p:nvSpPr>
          <p:cNvPr id="5" name="Slide Number Placeholder 4"/>
          <p:cNvSpPr>
            <a:spLocks noGrp="1"/>
          </p:cNvSpPr>
          <p:nvPr>
            <p:ph type="sldNum" sz="quarter" idx="12"/>
          </p:nvPr>
        </p:nvSpPr>
        <p:spPr/>
        <p:txBody>
          <a:bodyPr/>
          <a:lstStyle/>
          <a:p>
            <a:fld id="{B591747A-4408-493A-88EF-510F49A5F3C9}" type="slidenum">
              <a:rPr lang="fr-FR" smtClean="0"/>
              <a:t>‹N°›</a:t>
            </a:fld>
            <a:endParaRPr lang="fr-FR"/>
          </a:p>
        </p:txBody>
      </p:sp>
    </p:spTree>
    <p:extLst>
      <p:ext uri="{BB962C8B-B14F-4D97-AF65-F5344CB8AC3E}">
        <p14:creationId xmlns:p14="http://schemas.microsoft.com/office/powerpoint/2010/main" val="1446899917"/>
      </p:ext>
    </p:extLst>
  </p:cSld>
  <p:clrMapOvr>
    <a:masterClrMapping/>
  </p:clrMapOvr>
  <mc:AlternateContent xmlns:mc="http://schemas.openxmlformats.org/markup-compatibility/2006" xmlns:p14="http://schemas.microsoft.com/office/powerpoint/2010/main">
    <mc:Choice Requires="p14">
      <p:transition spd="slow" p14:dur="5000" advTm="7000">
        <p:wedge/>
      </p:transition>
    </mc:Choice>
    <mc:Fallback xmlns="">
      <p:transition spd="slow" advTm="7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17EA02C-D56D-45B5-AE05-AD164EE309D3}" type="datetime1">
              <a:rPr lang="fr-FR" smtClean="0"/>
              <a:t>06/10/2021</a:t>
            </a:fld>
            <a:endParaRPr lang="fr-FR"/>
          </a:p>
        </p:txBody>
      </p:sp>
      <p:sp>
        <p:nvSpPr>
          <p:cNvPr id="3" name="Footer Placeholder 2"/>
          <p:cNvSpPr>
            <a:spLocks noGrp="1"/>
          </p:cNvSpPr>
          <p:nvPr>
            <p:ph type="ftr" sz="quarter" idx="11"/>
          </p:nvPr>
        </p:nvSpPr>
        <p:spPr/>
        <p:txBody>
          <a:bodyPr/>
          <a:lstStyle/>
          <a:p>
            <a:r>
              <a:rPr lang="fr-FR" smtClean="0"/>
              <a:t>PPS   Lande   2020</a:t>
            </a:r>
            <a:endParaRPr lang="fr-FR"/>
          </a:p>
        </p:txBody>
      </p:sp>
      <p:sp>
        <p:nvSpPr>
          <p:cNvPr id="4" name="Slide Number Placeholder 3"/>
          <p:cNvSpPr>
            <a:spLocks noGrp="1"/>
          </p:cNvSpPr>
          <p:nvPr>
            <p:ph type="sldNum" sz="quarter" idx="12"/>
          </p:nvPr>
        </p:nvSpPr>
        <p:spPr/>
        <p:txBody>
          <a:bodyPr/>
          <a:lstStyle/>
          <a:p>
            <a:fld id="{B591747A-4408-493A-88EF-510F49A5F3C9}" type="slidenum">
              <a:rPr lang="fr-FR" smtClean="0"/>
              <a:t>‹N°›</a:t>
            </a:fld>
            <a:endParaRPr lang="fr-FR"/>
          </a:p>
        </p:txBody>
      </p:sp>
    </p:spTree>
    <p:extLst>
      <p:ext uri="{BB962C8B-B14F-4D97-AF65-F5344CB8AC3E}">
        <p14:creationId xmlns:p14="http://schemas.microsoft.com/office/powerpoint/2010/main" val="1477709461"/>
      </p:ext>
    </p:extLst>
  </p:cSld>
  <p:clrMapOvr>
    <a:masterClrMapping/>
  </p:clrMapOvr>
  <mc:AlternateContent xmlns:mc="http://schemas.openxmlformats.org/markup-compatibility/2006" xmlns:p14="http://schemas.microsoft.com/office/powerpoint/2010/main">
    <mc:Choice Requires="p14">
      <p:transition spd="slow" p14:dur="5000" advTm="7000">
        <p:wedge/>
      </p:transition>
    </mc:Choice>
    <mc:Fallback xmlns="">
      <p:transition spd="slow" advTm="7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42E887DE-7D65-43A2-ADF0-D21D39624AE3}" type="datetime1">
              <a:rPr lang="fr-FR" smtClean="0"/>
              <a:t>06/10/2021</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B591747A-4408-493A-88EF-510F49A5F3C9}" type="slidenum">
              <a:rPr lang="fr-FR" smtClean="0"/>
              <a:t>‹N°›</a:t>
            </a:fld>
            <a:endParaRPr lang="fr-FR"/>
          </a:p>
        </p:txBody>
      </p:sp>
    </p:spTree>
    <p:extLst>
      <p:ext uri="{BB962C8B-B14F-4D97-AF65-F5344CB8AC3E}">
        <p14:creationId xmlns:p14="http://schemas.microsoft.com/office/powerpoint/2010/main" val="2148451906"/>
      </p:ext>
    </p:extLst>
  </p:cSld>
  <p:clrMapOvr>
    <a:masterClrMapping/>
  </p:clrMapOvr>
  <mc:AlternateContent xmlns:mc="http://schemas.openxmlformats.org/markup-compatibility/2006" xmlns:p14="http://schemas.microsoft.com/office/powerpoint/2010/main">
    <mc:Choice Requires="p14">
      <p:transition spd="slow" p14:dur="5000" advTm="7000">
        <p:wedge/>
      </p:transition>
    </mc:Choice>
    <mc:Fallback xmlns="">
      <p:transition spd="slow" advTm="7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52459A9F-7439-49C5-AA4A-64740C370366}" type="datetime1">
              <a:rPr lang="fr-FR" smtClean="0"/>
              <a:t>06/10/2021</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B591747A-4408-493A-88EF-510F49A5F3C9}" type="slidenum">
              <a:rPr lang="fr-FR" smtClean="0"/>
              <a:t>‹N°›</a:t>
            </a:fld>
            <a:endParaRPr lang="fr-FR"/>
          </a:p>
        </p:txBody>
      </p:sp>
    </p:spTree>
    <p:extLst>
      <p:ext uri="{BB962C8B-B14F-4D97-AF65-F5344CB8AC3E}">
        <p14:creationId xmlns:p14="http://schemas.microsoft.com/office/powerpoint/2010/main" val="3603047331"/>
      </p:ext>
    </p:extLst>
  </p:cSld>
  <p:clrMapOvr>
    <a:masterClrMapping/>
  </p:clrMapOvr>
  <mc:AlternateContent xmlns:mc="http://schemas.openxmlformats.org/markup-compatibility/2006" xmlns:p14="http://schemas.microsoft.com/office/powerpoint/2010/main">
    <mc:Choice Requires="p14">
      <p:transition spd="slow" p14:dur="5000" advTm="7000">
        <p:wedge/>
      </p:transition>
    </mc:Choice>
    <mc:Fallback xmlns="">
      <p:transition spd="slow" advTm="7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C6DBF53B-D050-4606-B469-3D173FA224CB}" type="datetime1">
              <a:rPr lang="fr-FR" smtClean="0"/>
              <a:t>06/10/2021</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B591747A-4408-493A-88EF-510F49A5F3C9}" type="slidenum">
              <a:rPr lang="fr-FR" smtClean="0"/>
              <a:t>‹N°›</a:t>
            </a:fld>
            <a:endParaRPr lang="fr-FR"/>
          </a:p>
        </p:txBody>
      </p:sp>
    </p:spTree>
    <p:extLst>
      <p:ext uri="{BB962C8B-B14F-4D97-AF65-F5344CB8AC3E}">
        <p14:creationId xmlns:p14="http://schemas.microsoft.com/office/powerpoint/2010/main" val="3162641725"/>
      </p:ext>
    </p:extLst>
  </p:cSld>
  <p:clrMapOvr>
    <a:masterClrMapping/>
  </p:clrMapOvr>
  <mc:AlternateContent xmlns:mc="http://schemas.openxmlformats.org/markup-compatibility/2006" xmlns:p14="http://schemas.microsoft.com/office/powerpoint/2010/main">
    <mc:Choice Requires="p14">
      <p:transition spd="slow" p14:dur="5000" advTm="7000">
        <p:wedge/>
      </p:transition>
    </mc:Choice>
    <mc:Fallback xmlns="">
      <p:transition spd="slow" advTm="7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D0E12042-FC4E-4A25-A8E0-627A6DED9342}" type="datetime1">
              <a:rPr lang="fr-FR" smtClean="0"/>
              <a:t>06/10/2021</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B591747A-4408-493A-88EF-510F49A5F3C9}" type="slidenum">
              <a:rPr lang="fr-FR" smtClean="0"/>
              <a:t>‹N°›</a:t>
            </a:fld>
            <a:endParaRPr lang="fr-FR"/>
          </a:p>
        </p:txBody>
      </p:sp>
    </p:spTree>
    <p:extLst>
      <p:ext uri="{BB962C8B-B14F-4D97-AF65-F5344CB8AC3E}">
        <p14:creationId xmlns:p14="http://schemas.microsoft.com/office/powerpoint/2010/main" val="3964011279"/>
      </p:ext>
    </p:extLst>
  </p:cSld>
  <p:clrMapOvr>
    <a:masterClrMapping/>
  </p:clrMapOvr>
  <mc:AlternateContent xmlns:mc="http://schemas.openxmlformats.org/markup-compatibility/2006" xmlns:p14="http://schemas.microsoft.com/office/powerpoint/2010/main">
    <mc:Choice Requires="p14">
      <p:transition spd="slow" p14:dur="5000" advTm="7000">
        <p:wedge/>
      </p:transition>
    </mc:Choice>
    <mc:Fallback xmlns="">
      <p:transition spd="slow" advTm="7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83000">
              <a:srgbClr val="7030A0"/>
            </a:gs>
            <a:gs pos="92000">
              <a:srgbClr val="C00000"/>
            </a:gs>
            <a:gs pos="100000">
              <a:srgbClr val="FFC00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606C4D7-F72F-4B50-ADC6-E28D7DF2C2B1}" type="datetime1">
              <a:rPr lang="fr-FR" smtClean="0"/>
              <a:t>06/10/2021</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591747A-4408-493A-88EF-510F49A5F3C9}" type="slidenum">
              <a:rPr lang="fr-FR" smtClean="0"/>
              <a:t>‹N°›</a:t>
            </a:fld>
            <a:endParaRPr lang="fr-FR"/>
          </a:p>
        </p:txBody>
      </p:sp>
    </p:spTree>
    <p:extLst>
      <p:ext uri="{BB962C8B-B14F-4D97-AF65-F5344CB8AC3E}">
        <p14:creationId xmlns:p14="http://schemas.microsoft.com/office/powerpoint/2010/main" val="3154005985"/>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5000" advTm="7000">
        <p:wedge/>
      </p:transition>
    </mc:Choice>
    <mc:Fallback xmlns="">
      <p:transition spd="slow" advTm="7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55320"/>
            <a:ext cx="10408920" cy="5593080"/>
          </a:xfrm>
          <a:prstGeom prst="rect">
            <a:avLst/>
          </a:prstGeom>
          <a:noFill/>
          <a:ln w="317500" cmpd="thickThin">
            <a:gradFill flip="none" rotWithShape="1">
              <a:gsLst>
                <a:gs pos="0">
                  <a:schemeClr val="accent1">
                    <a:lumMod val="5000"/>
                    <a:lumOff val="95000"/>
                  </a:schemeClr>
                </a:gs>
                <a:gs pos="74000">
                  <a:schemeClr val="accent1">
                    <a:lumMod val="45000"/>
                    <a:lumOff val="55000"/>
                  </a:schemeClr>
                </a:gs>
                <a:gs pos="83000">
                  <a:srgbClr val="FFC000"/>
                </a:gs>
                <a:gs pos="100000">
                  <a:srgbClr val="C0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B2587070-8081-48BA-8B72-E85B71DA57D2}" type="datetime1">
              <a:rPr lang="fr-FR" sz="1800" b="1" smtClean="0">
                <a:latin typeface="Magneto" panose="04030805050802020D02" pitchFamily="82" charset="0"/>
              </a:rPr>
              <a:t>06/10/2021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B591747A-4408-493A-88EF-510F49A5F3C9}" type="slidenum">
              <a:rPr lang="fr-FR" sz="1800" smtClean="0">
                <a:latin typeface="Magneto" panose="04030805050802020D02" pitchFamily="82" charset="0"/>
              </a:rPr>
              <a:t>1</a:t>
            </a:fld>
            <a:endParaRPr lang="fr-FR" sz="1800" dirty="0">
              <a:latin typeface="Magneto" panose="04030805050802020D02" pitchFamily="82" charset="0"/>
            </a:endParaRPr>
          </a:p>
        </p:txBody>
      </p:sp>
      <p:pic>
        <p:nvPicPr>
          <p:cNvPr id="9" name="Image 8"/>
          <p:cNvPicPr>
            <a:picLocks noChangeAspect="1"/>
          </p:cNvPicPr>
          <p:nvPr/>
        </p:nvPicPr>
        <p:blipFill rotWithShape="1">
          <a:blip r:embed="rId4"/>
          <a:srcRect r="24" b="7101"/>
          <a:stretch/>
        </p:blipFill>
        <p:spPr>
          <a:xfrm>
            <a:off x="1042988" y="854741"/>
            <a:ext cx="10073963" cy="5207560"/>
          </a:xfrm>
          <a:prstGeom prst="rect">
            <a:avLst/>
          </a:prstGeom>
          <a:effectLst>
            <a:softEdge rad="127000"/>
          </a:effectLst>
        </p:spPr>
      </p:pic>
      <p:sp>
        <p:nvSpPr>
          <p:cNvPr id="8" name="Rectangle 7"/>
          <p:cNvSpPr/>
          <p:nvPr/>
        </p:nvSpPr>
        <p:spPr>
          <a:xfrm>
            <a:off x="2071094" y="2644170"/>
            <a:ext cx="8130752" cy="1569660"/>
          </a:xfrm>
          <a:prstGeom prst="rect">
            <a:avLst/>
          </a:prstGeom>
        </p:spPr>
        <p:txBody>
          <a:bodyPr wrap="none">
            <a:spAutoFit/>
          </a:bodyPr>
          <a:lstStyle/>
          <a:p>
            <a:r>
              <a:rPr lang="fr-FR" sz="4800" b="1" dirty="0" smtClean="0">
                <a:ln>
                  <a:solidFill>
                    <a:srgbClr val="FF0000"/>
                  </a:solidFill>
                </a:ln>
                <a:effectLst>
                  <a:glow rad="228600">
                    <a:schemeClr val="accent5">
                      <a:satMod val="175000"/>
                      <a:alpha val="40000"/>
                    </a:schemeClr>
                  </a:glow>
                </a:effectLst>
                <a:latin typeface="Magneto" panose="04030805050802020D02" pitchFamily="82" charset="0"/>
              </a:rPr>
              <a:t>les pires scènes vécues</a:t>
            </a:r>
          </a:p>
          <a:p>
            <a:r>
              <a:rPr lang="fr-FR" sz="4800" b="1">
                <a:ln>
                  <a:solidFill>
                    <a:srgbClr val="FF0000"/>
                  </a:solidFill>
                </a:ln>
                <a:effectLst>
                  <a:glow rad="228600">
                    <a:schemeClr val="accent5">
                      <a:satMod val="175000"/>
                      <a:alpha val="40000"/>
                    </a:schemeClr>
                  </a:glow>
                </a:effectLst>
                <a:latin typeface="Magneto" panose="04030805050802020D02" pitchFamily="82" charset="0"/>
              </a:rPr>
              <a:t> </a:t>
            </a:r>
            <a:r>
              <a:rPr lang="fr-FR" sz="4800" b="1" smtClean="0">
                <a:ln>
                  <a:solidFill>
                    <a:srgbClr val="FF0000"/>
                  </a:solidFill>
                </a:ln>
                <a:effectLst>
                  <a:glow rad="228600">
                    <a:schemeClr val="accent5">
                      <a:satMod val="175000"/>
                      <a:alpha val="40000"/>
                    </a:schemeClr>
                  </a:glow>
                </a:effectLst>
                <a:latin typeface="Magneto" panose="04030805050802020D02" pitchFamily="82" charset="0"/>
              </a:rPr>
              <a:t>par les stagiaires N°3</a:t>
            </a:r>
            <a:endParaRPr lang="fr-FR" sz="4800" b="1" dirty="0">
              <a:ln>
                <a:solidFill>
                  <a:srgbClr val="FF0000"/>
                </a:solidFill>
              </a:ln>
              <a:effectLst>
                <a:glow rad="228600">
                  <a:schemeClr val="accent5">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969271746"/>
      </p:ext>
    </p:extLst>
  </p:cSld>
  <p:clrMapOvr>
    <a:masterClrMapping/>
  </p:clrMapOvr>
  <mc:AlternateContent xmlns:mc="http://schemas.openxmlformats.org/markup-compatibility/2006" xmlns:p14="http://schemas.microsoft.com/office/powerpoint/2010/main">
    <mc:Choice Requires="p14">
      <p:transition spd="slow" p14:dur="5000" advTm="7000">
        <p:wedge/>
        <p:sndAc>
          <p:stSnd loop="1">
            <p:snd r:embed="rId3" name="Gheorghe Zamfir_Aranjuez Mon Amour.wav"/>
          </p:stSnd>
        </p:sndAc>
      </p:transition>
    </mc:Choice>
    <mc:Fallback xmlns="">
      <p:transition spd="slow" advTm="7000">
        <p:wedge/>
        <p:sndAc>
          <p:stSnd loop="1">
            <p:snd r:embed="rId5" name="Gheorghe Zamfir_Aranjuez Mon Amour.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38" presetClass="entr" presetSubtype="0" accel="50000" fill="hold" nodeType="clickEffect">
                                  <p:stCondLst>
                                    <p:cond delay="0"/>
                                  </p:stCondLst>
                                  <p:iterate type="lt">
                                    <p:tmPct val="50000"/>
                                  </p:iterate>
                                  <p:childTnLst>
                                    <p:set>
                                      <p:cBhvr>
                                        <p:cTn id="19" dur="1" fill="hold">
                                          <p:stCondLst>
                                            <p:cond delay="0"/>
                                          </p:stCondLst>
                                        </p:cTn>
                                        <p:tgtEl>
                                          <p:spTgt spid="8">
                                            <p:txEl>
                                              <p:pRg st="0" end="0"/>
                                            </p:txEl>
                                          </p:spTgt>
                                        </p:tgtEl>
                                        <p:attrNameLst>
                                          <p:attrName>style.visibility</p:attrName>
                                        </p:attrNameLst>
                                      </p:cBhvr>
                                      <p:to>
                                        <p:strVal val="visible"/>
                                      </p:to>
                                    </p:set>
                                    <p:set>
                                      <p:cBhvr>
                                        <p:cTn id="20" dur="455" fill="hold">
                                          <p:stCondLst>
                                            <p:cond delay="0"/>
                                          </p:stCondLst>
                                        </p:cTn>
                                        <p:tgtEl>
                                          <p:spTgt spid="8">
                                            <p:txEl>
                                              <p:pRg st="0" end="0"/>
                                            </p:txEl>
                                          </p:spTgt>
                                        </p:tgtEl>
                                        <p:attrNameLst>
                                          <p:attrName>style.rotation</p:attrName>
                                        </p:attrNameLst>
                                      </p:cBhvr>
                                      <p:to>
                                        <p:strVal val="-45.0"/>
                                      </p:to>
                                    </p:set>
                                    <p:anim calcmode="lin" valueType="num">
                                      <p:cBhvr>
                                        <p:cTn id="21"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2"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23"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4"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38" presetClass="entr" presetSubtype="0" accel="50000" fill="hold" nodeType="clickEffect">
                                  <p:stCondLst>
                                    <p:cond delay="0"/>
                                  </p:stCondLst>
                                  <p:iterate type="lt">
                                    <p:tmPct val="50000"/>
                                  </p:iterate>
                                  <p:childTnLst>
                                    <p:set>
                                      <p:cBhvr>
                                        <p:cTn id="28" dur="1" fill="hold">
                                          <p:stCondLst>
                                            <p:cond delay="0"/>
                                          </p:stCondLst>
                                        </p:cTn>
                                        <p:tgtEl>
                                          <p:spTgt spid="8">
                                            <p:txEl>
                                              <p:pRg st="1" end="1"/>
                                            </p:txEl>
                                          </p:spTgt>
                                        </p:tgtEl>
                                        <p:attrNameLst>
                                          <p:attrName>style.visibility</p:attrName>
                                        </p:attrNameLst>
                                      </p:cBhvr>
                                      <p:to>
                                        <p:strVal val="visible"/>
                                      </p:to>
                                    </p:set>
                                    <p:set>
                                      <p:cBhvr>
                                        <p:cTn id="29" dur="455" fill="hold">
                                          <p:stCondLst>
                                            <p:cond delay="0"/>
                                          </p:stCondLst>
                                        </p:cTn>
                                        <p:tgtEl>
                                          <p:spTgt spid="8">
                                            <p:txEl>
                                              <p:pRg st="1" end="1"/>
                                            </p:txEl>
                                          </p:spTgt>
                                        </p:tgtEl>
                                        <p:attrNameLst>
                                          <p:attrName>style.rotation</p:attrName>
                                        </p:attrNameLst>
                                      </p:cBhvr>
                                      <p:to>
                                        <p:strVal val="-45.0"/>
                                      </p:to>
                                    </p:set>
                                    <p:anim calcmode="lin" valueType="num">
                                      <p:cBhvr>
                                        <p:cTn id="30"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31"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32"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3"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45" presetClass="entr" presetSubtype="0" fill="hold" nodeType="click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fade">
                                      <p:cBhvr>
                                        <p:cTn id="38" dur="2000"/>
                                        <p:tgtEl>
                                          <p:spTgt spid="9"/>
                                        </p:tgtEl>
                                      </p:cBhvr>
                                    </p:animEffect>
                                    <p:anim calcmode="lin" valueType="num">
                                      <p:cBhvr>
                                        <p:cTn id="39" dur="2000" fill="hold"/>
                                        <p:tgtEl>
                                          <p:spTgt spid="9"/>
                                        </p:tgtEl>
                                        <p:attrNameLst>
                                          <p:attrName>ppt_w</p:attrName>
                                        </p:attrNameLst>
                                      </p:cBhvr>
                                      <p:tavLst>
                                        <p:tav tm="0" fmla="#ppt_w*sin(2.5*pi*$)">
                                          <p:val>
                                            <p:fltVal val="0"/>
                                          </p:val>
                                        </p:tav>
                                        <p:tav tm="100000">
                                          <p:val>
                                            <p:fltVal val="1"/>
                                          </p:val>
                                        </p:tav>
                                      </p:tavLst>
                                    </p:anim>
                                    <p:anim calcmode="lin" valueType="num">
                                      <p:cBhvr>
                                        <p:cTn id="40" dur="20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55320"/>
            <a:ext cx="10408920" cy="5593080"/>
          </a:xfrm>
          <a:prstGeom prst="rect">
            <a:avLst/>
          </a:prstGeom>
          <a:noFill/>
          <a:ln w="317500" cmpd="thickThin">
            <a:gradFill flip="none" rotWithShape="1">
              <a:gsLst>
                <a:gs pos="0">
                  <a:schemeClr val="accent1">
                    <a:lumMod val="5000"/>
                    <a:lumOff val="95000"/>
                  </a:schemeClr>
                </a:gs>
                <a:gs pos="74000">
                  <a:schemeClr val="accent1">
                    <a:lumMod val="45000"/>
                    <a:lumOff val="55000"/>
                  </a:schemeClr>
                </a:gs>
                <a:gs pos="83000">
                  <a:srgbClr val="FFC000"/>
                </a:gs>
                <a:gs pos="100000">
                  <a:srgbClr val="C0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B2587070-8081-48BA-8B72-E85B71DA57D2}" type="datetime1">
              <a:rPr lang="fr-FR" sz="1800" b="1" smtClean="0">
                <a:latin typeface="Magneto" panose="04030805050802020D02" pitchFamily="82" charset="0"/>
              </a:rPr>
              <a:t>06/10/2021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B591747A-4408-493A-88EF-510F49A5F3C9}" type="slidenum">
              <a:rPr lang="fr-FR" sz="1800" smtClean="0">
                <a:latin typeface="Magneto" panose="04030805050802020D02" pitchFamily="82" charset="0"/>
              </a:rPr>
              <a:t>2</a:t>
            </a:fld>
            <a:endParaRPr lang="fr-FR" sz="1800" dirty="0">
              <a:latin typeface="Magneto" panose="04030805050802020D02" pitchFamily="82" charset="0"/>
            </a:endParaRPr>
          </a:p>
        </p:txBody>
      </p:sp>
      <p:sp>
        <p:nvSpPr>
          <p:cNvPr id="2" name="Rectangle 1"/>
          <p:cNvSpPr/>
          <p:nvPr/>
        </p:nvSpPr>
        <p:spPr>
          <a:xfrm>
            <a:off x="1688306" y="1097369"/>
            <a:ext cx="8815388" cy="4708981"/>
          </a:xfrm>
          <a:prstGeom prst="rect">
            <a:avLst/>
          </a:prstGeom>
        </p:spPr>
        <p:txBody>
          <a:bodyPr wrap="square">
            <a:spAutoFit/>
          </a:bodyPr>
          <a:lstStyle/>
          <a:p>
            <a:r>
              <a:rPr lang="fr-FR" sz="6000" b="1" dirty="0" err="1" smtClean="0">
                <a:ln>
                  <a:solidFill>
                    <a:srgbClr val="FF0000"/>
                  </a:solidFill>
                </a:ln>
                <a:latin typeface="Magneto" panose="04030805050802020D02" pitchFamily="82" charset="0"/>
              </a:rPr>
              <a:t>BalanceTonStage</a:t>
            </a:r>
            <a:r>
              <a:rPr lang="fr-FR" sz="6000" b="1" dirty="0" smtClean="0">
                <a:ln>
                  <a:solidFill>
                    <a:srgbClr val="FF0000"/>
                  </a:solidFill>
                </a:ln>
                <a:latin typeface="Magneto" panose="04030805050802020D02" pitchFamily="82" charset="0"/>
              </a:rPr>
              <a:t> compile les phrases entendues et les pires scènes vécues par les stagiaires</a:t>
            </a:r>
            <a:endParaRPr lang="fr-FR" sz="6000" b="1" dirty="0">
              <a:ln>
                <a:solidFill>
                  <a:srgbClr val="FF0000"/>
                </a:solidFill>
              </a:ln>
              <a:latin typeface="Magneto" panose="04030805050802020D02" pitchFamily="82" charset="0"/>
            </a:endParaRPr>
          </a:p>
        </p:txBody>
      </p:sp>
    </p:spTree>
    <p:extLst>
      <p:ext uri="{BB962C8B-B14F-4D97-AF65-F5344CB8AC3E}">
        <p14:creationId xmlns:p14="http://schemas.microsoft.com/office/powerpoint/2010/main" val="3623644883"/>
      </p:ext>
    </p:extLst>
  </p:cSld>
  <p:clrMapOvr>
    <a:masterClrMapping/>
  </p:clrMapOvr>
  <mc:AlternateContent xmlns:mc="http://schemas.openxmlformats.org/markup-compatibility/2006" xmlns:p14="http://schemas.microsoft.com/office/powerpoint/2010/main">
    <mc:Choice Requires="p14">
      <p:transition spd="slow" p14:dur="5000" advTm="7000">
        <p:wedge/>
      </p:transition>
    </mc:Choice>
    <mc:Fallback xmlns="">
      <p:transition spd="slow" advTm="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2">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2">
                                            <p:txEl>
                                              <p:pRg st="0" end="0"/>
                                            </p:txEl>
                                          </p:spTgt>
                                        </p:tgtEl>
                                        <p:attrNameLst>
                                          <p:attrName>ppt_w</p:attrName>
                                        </p:attrNameLst>
                                      </p:cBhvr>
                                    </p:anim>
                                    <p:anim by="(#ppt_w*0.50)" calcmode="lin" valueType="num">
                                      <p:cBhvr>
                                        <p:cTn id="21" dur="500" decel="50000" autoRev="1" fill="hold">
                                          <p:stCondLst>
                                            <p:cond delay="0"/>
                                          </p:stCondLst>
                                        </p:cTn>
                                        <p:tgtEl>
                                          <p:spTgt spid="2">
                                            <p:txEl>
                                              <p:pRg st="0" end="0"/>
                                            </p:txEl>
                                          </p:spTgt>
                                        </p:tgtEl>
                                        <p:attrNameLst>
                                          <p:attrName>ppt_x</p:attrName>
                                        </p:attrNameLst>
                                      </p:cBhvr>
                                    </p:anim>
                                    <p:anim from="(-#ppt_h/2)" to="(#ppt_y)" calcmode="lin" valueType="num">
                                      <p:cBhvr>
                                        <p:cTn id="22" dur="1000" fill="hold">
                                          <p:stCondLst>
                                            <p:cond delay="0"/>
                                          </p:stCondLst>
                                        </p:cTn>
                                        <p:tgtEl>
                                          <p:spTgt spid="2">
                                            <p:txEl>
                                              <p:pRg st="0" end="0"/>
                                            </p:txEl>
                                          </p:spTgt>
                                        </p:tgtEl>
                                        <p:attrNameLst>
                                          <p:attrName>ppt_y</p:attrName>
                                        </p:attrNameLst>
                                      </p:cBhvr>
                                    </p:anim>
                                    <p:animRot by="21600000">
                                      <p:cBhvr>
                                        <p:cTn id="23"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55320"/>
            <a:ext cx="10408920" cy="5593080"/>
          </a:xfrm>
          <a:prstGeom prst="rect">
            <a:avLst/>
          </a:prstGeom>
          <a:noFill/>
          <a:ln w="317500" cmpd="thickThin">
            <a:gradFill flip="none" rotWithShape="1">
              <a:gsLst>
                <a:gs pos="0">
                  <a:schemeClr val="accent1">
                    <a:lumMod val="5000"/>
                    <a:lumOff val="95000"/>
                  </a:schemeClr>
                </a:gs>
                <a:gs pos="74000">
                  <a:schemeClr val="accent1">
                    <a:lumMod val="45000"/>
                    <a:lumOff val="55000"/>
                  </a:schemeClr>
                </a:gs>
                <a:gs pos="83000">
                  <a:srgbClr val="FFC000"/>
                </a:gs>
                <a:gs pos="100000">
                  <a:srgbClr val="C0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B2587070-8081-48BA-8B72-E85B71DA57D2}" type="datetime1">
              <a:rPr lang="fr-FR" sz="1800" b="1" smtClean="0">
                <a:latin typeface="Magneto" panose="04030805050802020D02" pitchFamily="82" charset="0"/>
              </a:rPr>
              <a:t>06/10/2021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B591747A-4408-493A-88EF-510F49A5F3C9}" type="slidenum">
              <a:rPr lang="fr-FR" sz="1800" smtClean="0">
                <a:latin typeface="Magneto" panose="04030805050802020D02" pitchFamily="82" charset="0"/>
              </a:rPr>
              <a:t>3</a:t>
            </a:fld>
            <a:endParaRPr lang="fr-FR" sz="1800" dirty="0">
              <a:latin typeface="Magneto" panose="04030805050802020D02" pitchFamily="82" charset="0"/>
            </a:endParaRPr>
          </a:p>
        </p:txBody>
      </p:sp>
      <p:sp>
        <p:nvSpPr>
          <p:cNvPr id="2" name="Rectangle 1"/>
          <p:cNvSpPr/>
          <p:nvPr/>
        </p:nvSpPr>
        <p:spPr>
          <a:xfrm>
            <a:off x="1230630" y="820370"/>
            <a:ext cx="9715500" cy="5262979"/>
          </a:xfrm>
          <a:prstGeom prst="rect">
            <a:avLst/>
          </a:prstGeom>
        </p:spPr>
        <p:txBody>
          <a:bodyPr wrap="square">
            <a:spAutoFit/>
          </a:bodyPr>
          <a:lstStyle/>
          <a:p>
            <a:r>
              <a:rPr lang="fr-FR" sz="2800" b="1" dirty="0" smtClean="0">
                <a:ln>
                  <a:solidFill>
                    <a:srgbClr val="FF0000"/>
                  </a:solidFill>
                </a:ln>
                <a:effectLst>
                  <a:glow rad="228600">
                    <a:schemeClr val="accent5">
                      <a:satMod val="175000"/>
                      <a:alpha val="40000"/>
                    </a:schemeClr>
                  </a:glow>
                </a:effectLst>
                <a:latin typeface="Magneto" panose="04030805050802020D02" pitchFamily="82" charset="0"/>
              </a:rPr>
              <a:t>Camille, l'une des étudiants à l'origine de 'Balance ton stage', raconte comment l'idée est née d'une expérience personnelle : 'Ma première expérience de stagiaire m'a confrontée au sexisme ordinaire en entreprise. Aux remarques déplacées sur la vie intime s'ajoutaient des discours stéréotypés sur la façon de travailler des femmes. Bref, du sexisme ordinaire. Les propos sexistes se sont multipliés et ma colère avec, mais j'étais enfermée dans une escalade d'engagement : quand on laisse passer une fois, difficile de mettre un stop'.</a:t>
            </a:r>
            <a:endParaRPr lang="fr-FR" sz="2800" b="1" dirty="0">
              <a:ln>
                <a:solidFill>
                  <a:srgbClr val="FF0000"/>
                </a:solidFill>
              </a:ln>
              <a:effectLst>
                <a:glow rad="228600">
                  <a:schemeClr val="accent5">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1142681313"/>
      </p:ext>
    </p:extLst>
  </p:cSld>
  <p:clrMapOvr>
    <a:masterClrMapping/>
  </p:clrMapOvr>
  <mc:AlternateContent xmlns:mc="http://schemas.openxmlformats.org/markup-compatibility/2006" xmlns:p14="http://schemas.microsoft.com/office/powerpoint/2010/main">
    <mc:Choice Requires="p14">
      <p:transition spd="slow" p14:dur="5000" advTm="7000">
        <p:wedge/>
      </p:transition>
    </mc:Choice>
    <mc:Fallback xmlns="">
      <p:transition spd="slow" advTm="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41" presetClass="entr" presetSubtype="0" fill="hold" nodeType="clickEffect">
                                  <p:stCondLst>
                                    <p:cond delay="0"/>
                                  </p:stCondLst>
                                  <p:iterate type="lt">
                                    <p:tmPct val="10000"/>
                                  </p:iterate>
                                  <p:childTnLst>
                                    <p:set>
                                      <p:cBhvr>
                                        <p:cTn id="19" dur="1" fill="hold">
                                          <p:stCondLst>
                                            <p:cond delay="0"/>
                                          </p:stCondLst>
                                        </p:cTn>
                                        <p:tgtEl>
                                          <p:spTgt spid="2">
                                            <p:txEl>
                                              <p:pRg st="0" end="0"/>
                                            </p:txEl>
                                          </p:spTgt>
                                        </p:tgtEl>
                                        <p:attrNameLst>
                                          <p:attrName>style.visibility</p:attrName>
                                        </p:attrNameLst>
                                      </p:cBhvr>
                                      <p:to>
                                        <p:strVal val="visible"/>
                                      </p:to>
                                    </p:set>
                                    <p:anim calcmode="lin" valueType="num">
                                      <p:cBhvr>
                                        <p:cTn id="20"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2"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55320"/>
            <a:ext cx="10408920" cy="5593080"/>
          </a:xfrm>
          <a:prstGeom prst="rect">
            <a:avLst/>
          </a:prstGeom>
          <a:noFill/>
          <a:ln w="317500" cmpd="thickThin">
            <a:gradFill flip="none" rotWithShape="1">
              <a:gsLst>
                <a:gs pos="0">
                  <a:schemeClr val="accent1">
                    <a:lumMod val="5000"/>
                    <a:lumOff val="95000"/>
                  </a:schemeClr>
                </a:gs>
                <a:gs pos="74000">
                  <a:schemeClr val="accent1">
                    <a:lumMod val="45000"/>
                    <a:lumOff val="55000"/>
                  </a:schemeClr>
                </a:gs>
                <a:gs pos="83000">
                  <a:srgbClr val="FFC000"/>
                </a:gs>
                <a:gs pos="100000">
                  <a:srgbClr val="C0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B2587070-8081-48BA-8B72-E85B71DA57D2}" type="datetime1">
              <a:rPr lang="fr-FR" sz="1800" b="1" smtClean="0">
                <a:latin typeface="Magneto" panose="04030805050802020D02" pitchFamily="82" charset="0"/>
              </a:rPr>
              <a:t>06/10/2021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B591747A-4408-493A-88EF-510F49A5F3C9}" type="slidenum">
              <a:rPr lang="fr-FR" sz="1800" smtClean="0">
                <a:latin typeface="Magneto" panose="04030805050802020D02" pitchFamily="82" charset="0"/>
              </a:rPr>
              <a:t>4</a:t>
            </a:fld>
            <a:endParaRPr lang="fr-FR" sz="1800" dirty="0">
              <a:latin typeface="Magneto" panose="04030805050802020D02" pitchFamily="82" charset="0"/>
            </a:endParaRPr>
          </a:p>
        </p:txBody>
      </p:sp>
      <p:pic>
        <p:nvPicPr>
          <p:cNvPr id="2" name="Image 1"/>
          <p:cNvPicPr>
            <a:picLocks noChangeAspect="1"/>
          </p:cNvPicPr>
          <p:nvPr/>
        </p:nvPicPr>
        <p:blipFill rotWithShape="1">
          <a:blip r:embed="rId3"/>
          <a:srcRect t="3189" r="-780" b="10948"/>
          <a:stretch/>
        </p:blipFill>
        <p:spPr>
          <a:xfrm>
            <a:off x="3035373" y="837247"/>
            <a:ext cx="6106013" cy="5229226"/>
          </a:xfrm>
          <a:prstGeom prst="rect">
            <a:avLst/>
          </a:prstGeom>
          <a:effectLst>
            <a:softEdge rad="127000"/>
          </a:effectLst>
        </p:spPr>
      </p:pic>
    </p:spTree>
    <p:extLst>
      <p:ext uri="{BB962C8B-B14F-4D97-AF65-F5344CB8AC3E}">
        <p14:creationId xmlns:p14="http://schemas.microsoft.com/office/powerpoint/2010/main" val="819202553"/>
      </p:ext>
    </p:extLst>
  </p:cSld>
  <p:clrMapOvr>
    <a:masterClrMapping/>
  </p:clrMapOvr>
  <mc:AlternateContent xmlns:mc="http://schemas.openxmlformats.org/markup-compatibility/2006" xmlns:p14="http://schemas.microsoft.com/office/powerpoint/2010/main">
    <mc:Choice Requires="p14">
      <p:transition spd="slow" p14:dur="5000" advTm="7000">
        <p:wedge/>
      </p:transition>
    </mc:Choice>
    <mc:Fallback xmlns="">
      <p:transition spd="slow" advTm="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55320"/>
            <a:ext cx="10408920" cy="5593080"/>
          </a:xfrm>
          <a:prstGeom prst="rect">
            <a:avLst/>
          </a:prstGeom>
          <a:noFill/>
          <a:ln w="317500" cmpd="thickThin">
            <a:gradFill flip="none" rotWithShape="1">
              <a:gsLst>
                <a:gs pos="0">
                  <a:schemeClr val="accent1">
                    <a:lumMod val="5000"/>
                    <a:lumOff val="95000"/>
                  </a:schemeClr>
                </a:gs>
                <a:gs pos="74000">
                  <a:schemeClr val="accent1">
                    <a:lumMod val="45000"/>
                    <a:lumOff val="55000"/>
                  </a:schemeClr>
                </a:gs>
                <a:gs pos="83000">
                  <a:srgbClr val="FFC000"/>
                </a:gs>
                <a:gs pos="100000">
                  <a:srgbClr val="C0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B2587070-8081-48BA-8B72-E85B71DA57D2}" type="datetime1">
              <a:rPr lang="fr-FR" sz="1800" b="1" smtClean="0">
                <a:latin typeface="Magneto" panose="04030805050802020D02" pitchFamily="82" charset="0"/>
              </a:rPr>
              <a:t>06/10/2021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B591747A-4408-493A-88EF-510F49A5F3C9}" type="slidenum">
              <a:rPr lang="fr-FR" sz="1800" smtClean="0">
                <a:latin typeface="Magneto" panose="04030805050802020D02" pitchFamily="82" charset="0"/>
              </a:rPr>
              <a:t>5</a:t>
            </a:fld>
            <a:endParaRPr lang="fr-FR" sz="1800" dirty="0">
              <a:latin typeface="Magneto" panose="04030805050802020D02" pitchFamily="82" charset="0"/>
            </a:endParaRPr>
          </a:p>
        </p:txBody>
      </p:sp>
      <p:pic>
        <p:nvPicPr>
          <p:cNvPr id="2" name="Image 1"/>
          <p:cNvPicPr>
            <a:picLocks noChangeAspect="1"/>
          </p:cNvPicPr>
          <p:nvPr/>
        </p:nvPicPr>
        <p:blipFill rotWithShape="1">
          <a:blip r:embed="rId3"/>
          <a:srcRect t="6293" r="339" b="15862"/>
          <a:stretch/>
        </p:blipFill>
        <p:spPr>
          <a:xfrm>
            <a:off x="2693249" y="839034"/>
            <a:ext cx="6805501" cy="5225652"/>
          </a:xfrm>
          <a:prstGeom prst="rect">
            <a:avLst/>
          </a:prstGeom>
          <a:effectLst>
            <a:softEdge rad="127000"/>
          </a:effectLst>
        </p:spPr>
      </p:pic>
    </p:spTree>
    <p:extLst>
      <p:ext uri="{BB962C8B-B14F-4D97-AF65-F5344CB8AC3E}">
        <p14:creationId xmlns:p14="http://schemas.microsoft.com/office/powerpoint/2010/main" val="189321356"/>
      </p:ext>
    </p:extLst>
  </p:cSld>
  <p:clrMapOvr>
    <a:masterClrMapping/>
  </p:clrMapOvr>
  <mc:AlternateContent xmlns:mc="http://schemas.openxmlformats.org/markup-compatibility/2006" xmlns:p14="http://schemas.microsoft.com/office/powerpoint/2010/main">
    <mc:Choice Requires="p14">
      <p:transition spd="slow" p14:dur="5000" advTm="7000">
        <p:wedge/>
      </p:transition>
    </mc:Choice>
    <mc:Fallback xmlns="">
      <p:transition spd="slow" advTm="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55320"/>
            <a:ext cx="10408920" cy="5593080"/>
          </a:xfrm>
          <a:prstGeom prst="rect">
            <a:avLst/>
          </a:prstGeom>
          <a:noFill/>
          <a:ln w="317500" cmpd="thickThin">
            <a:gradFill flip="none" rotWithShape="1">
              <a:gsLst>
                <a:gs pos="0">
                  <a:schemeClr val="accent1">
                    <a:lumMod val="5000"/>
                    <a:lumOff val="95000"/>
                  </a:schemeClr>
                </a:gs>
                <a:gs pos="74000">
                  <a:schemeClr val="accent1">
                    <a:lumMod val="45000"/>
                    <a:lumOff val="55000"/>
                  </a:schemeClr>
                </a:gs>
                <a:gs pos="83000">
                  <a:srgbClr val="FFC000"/>
                </a:gs>
                <a:gs pos="100000">
                  <a:srgbClr val="C0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B2587070-8081-48BA-8B72-E85B71DA57D2}" type="datetime1">
              <a:rPr lang="fr-FR" sz="1800" b="1" smtClean="0">
                <a:latin typeface="Magneto" panose="04030805050802020D02" pitchFamily="82" charset="0"/>
              </a:rPr>
              <a:t>06/10/2021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B591747A-4408-493A-88EF-510F49A5F3C9}" type="slidenum">
              <a:rPr lang="fr-FR" sz="1800" smtClean="0">
                <a:latin typeface="Magneto" panose="04030805050802020D02" pitchFamily="82" charset="0"/>
              </a:rPr>
              <a:t>6</a:t>
            </a:fld>
            <a:endParaRPr lang="fr-FR" sz="1800" dirty="0">
              <a:latin typeface="Magneto" panose="04030805050802020D02" pitchFamily="82" charset="0"/>
            </a:endParaRPr>
          </a:p>
        </p:txBody>
      </p:sp>
      <p:pic>
        <p:nvPicPr>
          <p:cNvPr id="2" name="Image 1"/>
          <p:cNvPicPr>
            <a:picLocks noChangeAspect="1"/>
          </p:cNvPicPr>
          <p:nvPr/>
        </p:nvPicPr>
        <p:blipFill rotWithShape="1">
          <a:blip r:embed="rId3"/>
          <a:srcRect l="1" t="5078" r="-342" b="16437"/>
          <a:stretch/>
        </p:blipFill>
        <p:spPr>
          <a:xfrm>
            <a:off x="2741032" y="851535"/>
            <a:ext cx="6694696" cy="5200649"/>
          </a:xfrm>
          <a:prstGeom prst="rect">
            <a:avLst/>
          </a:prstGeom>
          <a:effectLst>
            <a:softEdge rad="127000"/>
          </a:effectLst>
        </p:spPr>
      </p:pic>
    </p:spTree>
    <p:extLst>
      <p:ext uri="{BB962C8B-B14F-4D97-AF65-F5344CB8AC3E}">
        <p14:creationId xmlns:p14="http://schemas.microsoft.com/office/powerpoint/2010/main" val="3525490706"/>
      </p:ext>
    </p:extLst>
  </p:cSld>
  <p:clrMapOvr>
    <a:masterClrMapping/>
  </p:clrMapOvr>
  <mc:AlternateContent xmlns:mc="http://schemas.openxmlformats.org/markup-compatibility/2006" xmlns:p14="http://schemas.microsoft.com/office/powerpoint/2010/main">
    <mc:Choice Requires="p14">
      <p:transition spd="slow" p14:dur="5000" advTm="7000">
        <p:wedge/>
      </p:transition>
    </mc:Choice>
    <mc:Fallback xmlns="">
      <p:transition spd="slow" advTm="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55320"/>
            <a:ext cx="10408920" cy="5593080"/>
          </a:xfrm>
          <a:prstGeom prst="rect">
            <a:avLst/>
          </a:prstGeom>
          <a:noFill/>
          <a:ln w="317500" cmpd="thickThin">
            <a:gradFill flip="none" rotWithShape="1">
              <a:gsLst>
                <a:gs pos="0">
                  <a:schemeClr val="accent1">
                    <a:lumMod val="5000"/>
                    <a:lumOff val="95000"/>
                  </a:schemeClr>
                </a:gs>
                <a:gs pos="74000">
                  <a:schemeClr val="accent1">
                    <a:lumMod val="45000"/>
                    <a:lumOff val="55000"/>
                  </a:schemeClr>
                </a:gs>
                <a:gs pos="83000">
                  <a:srgbClr val="FFC000"/>
                </a:gs>
                <a:gs pos="100000">
                  <a:srgbClr val="C0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B2587070-8081-48BA-8B72-E85B71DA57D2}" type="datetime1">
              <a:rPr lang="fr-FR" sz="1800" b="1" smtClean="0">
                <a:latin typeface="Magneto" panose="04030805050802020D02" pitchFamily="82" charset="0"/>
              </a:rPr>
              <a:t>06/10/2021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B591747A-4408-493A-88EF-510F49A5F3C9}" type="slidenum">
              <a:rPr lang="fr-FR" sz="1800" smtClean="0">
                <a:latin typeface="Magneto" panose="04030805050802020D02" pitchFamily="82" charset="0"/>
              </a:rPr>
              <a:t>7</a:t>
            </a:fld>
            <a:endParaRPr lang="fr-FR" sz="1800" dirty="0">
              <a:latin typeface="Magneto" panose="04030805050802020D02" pitchFamily="82" charset="0"/>
            </a:endParaRPr>
          </a:p>
        </p:txBody>
      </p:sp>
      <p:pic>
        <p:nvPicPr>
          <p:cNvPr id="2" name="Image 1"/>
          <p:cNvPicPr>
            <a:picLocks noChangeAspect="1"/>
          </p:cNvPicPr>
          <p:nvPr/>
        </p:nvPicPr>
        <p:blipFill rotWithShape="1">
          <a:blip r:embed="rId3"/>
          <a:srcRect l="13388" t="14850" r="15445" b="21480"/>
          <a:stretch/>
        </p:blipFill>
        <p:spPr>
          <a:xfrm>
            <a:off x="1058049" y="813674"/>
            <a:ext cx="10043340" cy="5258514"/>
          </a:xfrm>
          <a:prstGeom prst="rect">
            <a:avLst/>
          </a:prstGeom>
        </p:spPr>
      </p:pic>
    </p:spTree>
    <p:extLst>
      <p:ext uri="{BB962C8B-B14F-4D97-AF65-F5344CB8AC3E}">
        <p14:creationId xmlns:p14="http://schemas.microsoft.com/office/powerpoint/2010/main" val="457979546"/>
      </p:ext>
    </p:extLst>
  </p:cSld>
  <p:clrMapOvr>
    <a:masterClrMapping/>
  </p:clrMapOvr>
  <mc:AlternateContent xmlns:mc="http://schemas.openxmlformats.org/markup-compatibility/2006" xmlns:p14="http://schemas.microsoft.com/office/powerpoint/2010/main">
    <mc:Choice Requires="p14">
      <p:transition spd="slow" p14:dur="5000" advTm="7000">
        <p:wedge/>
      </p:transition>
    </mc:Choice>
    <mc:Fallback xmlns="">
      <p:transition spd="slow" advTm="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55320"/>
            <a:ext cx="10408920" cy="5593080"/>
          </a:xfrm>
          <a:prstGeom prst="rect">
            <a:avLst/>
          </a:prstGeom>
          <a:noFill/>
          <a:ln w="317500" cmpd="thickThin">
            <a:gradFill flip="none" rotWithShape="1">
              <a:gsLst>
                <a:gs pos="0">
                  <a:schemeClr val="accent1">
                    <a:lumMod val="5000"/>
                    <a:lumOff val="95000"/>
                  </a:schemeClr>
                </a:gs>
                <a:gs pos="74000">
                  <a:schemeClr val="accent1">
                    <a:lumMod val="45000"/>
                    <a:lumOff val="55000"/>
                  </a:schemeClr>
                </a:gs>
                <a:gs pos="83000">
                  <a:srgbClr val="FFC000"/>
                </a:gs>
                <a:gs pos="100000">
                  <a:srgbClr val="C0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B2587070-8081-48BA-8B72-E85B71DA57D2}" type="datetime1">
              <a:rPr lang="fr-FR" sz="1800" b="1" smtClean="0">
                <a:latin typeface="Magneto" panose="04030805050802020D02" pitchFamily="82" charset="0"/>
              </a:rPr>
              <a:t>06/10/2021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B591747A-4408-493A-88EF-510F49A5F3C9}" type="slidenum">
              <a:rPr lang="fr-FR" sz="1800" smtClean="0">
                <a:latin typeface="Magneto" panose="04030805050802020D02" pitchFamily="82" charset="0"/>
              </a:rPr>
              <a:t>8</a:t>
            </a:fld>
            <a:endParaRPr lang="fr-FR" sz="1800" dirty="0">
              <a:latin typeface="Magneto" panose="04030805050802020D02" pitchFamily="82" charset="0"/>
            </a:endParaRPr>
          </a:p>
        </p:txBody>
      </p:sp>
      <p:pic>
        <p:nvPicPr>
          <p:cNvPr id="2" name="Image 1"/>
          <p:cNvPicPr>
            <a:picLocks noChangeAspect="1"/>
          </p:cNvPicPr>
          <p:nvPr/>
        </p:nvPicPr>
        <p:blipFill rotWithShape="1">
          <a:blip r:embed="rId3"/>
          <a:srcRect t="8125" r="180" b="27917"/>
          <a:stretch/>
        </p:blipFill>
        <p:spPr>
          <a:xfrm>
            <a:off x="2021450" y="814387"/>
            <a:ext cx="8133859" cy="5229226"/>
          </a:xfrm>
          <a:prstGeom prst="rect">
            <a:avLst/>
          </a:prstGeom>
          <a:effectLst>
            <a:softEdge rad="127000"/>
          </a:effectLst>
        </p:spPr>
      </p:pic>
    </p:spTree>
    <p:extLst>
      <p:ext uri="{BB962C8B-B14F-4D97-AF65-F5344CB8AC3E}">
        <p14:creationId xmlns:p14="http://schemas.microsoft.com/office/powerpoint/2010/main" val="3526582513"/>
      </p:ext>
    </p:extLst>
  </p:cSld>
  <p:clrMapOvr>
    <a:masterClrMapping/>
  </p:clrMapOvr>
  <mc:AlternateContent xmlns:mc="http://schemas.openxmlformats.org/markup-compatibility/2006" xmlns:p14="http://schemas.microsoft.com/office/powerpoint/2010/main">
    <mc:Choice Requires="p14">
      <p:transition spd="slow" p14:dur="5000" advTm="7000">
        <p:wedge/>
      </p:transition>
    </mc:Choice>
    <mc:Fallback xmlns="">
      <p:transition spd="slow" advTm="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55320"/>
            <a:ext cx="10408920" cy="5593080"/>
          </a:xfrm>
          <a:prstGeom prst="rect">
            <a:avLst/>
          </a:prstGeom>
          <a:noFill/>
          <a:ln w="317500" cmpd="thickThin">
            <a:gradFill flip="none" rotWithShape="1">
              <a:gsLst>
                <a:gs pos="0">
                  <a:schemeClr val="accent1">
                    <a:lumMod val="5000"/>
                    <a:lumOff val="95000"/>
                  </a:schemeClr>
                </a:gs>
                <a:gs pos="74000">
                  <a:schemeClr val="accent1">
                    <a:lumMod val="45000"/>
                    <a:lumOff val="55000"/>
                  </a:schemeClr>
                </a:gs>
                <a:gs pos="83000">
                  <a:srgbClr val="FFC000"/>
                </a:gs>
                <a:gs pos="100000">
                  <a:srgbClr val="C0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B2587070-8081-48BA-8B72-E85B71DA57D2}" type="datetime1">
              <a:rPr lang="fr-FR" sz="1800" b="1" smtClean="0">
                <a:latin typeface="Magneto" panose="04030805050802020D02" pitchFamily="82" charset="0"/>
              </a:rPr>
              <a:t>06/10/2021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B591747A-4408-493A-88EF-510F49A5F3C9}" type="slidenum">
              <a:rPr lang="fr-FR" sz="1800" smtClean="0">
                <a:latin typeface="Magneto" panose="04030805050802020D02" pitchFamily="82" charset="0"/>
              </a:rPr>
              <a:t>9</a:t>
            </a:fld>
            <a:endParaRPr lang="fr-FR" sz="1800" dirty="0">
              <a:latin typeface="Magneto" panose="04030805050802020D02" pitchFamily="82" charset="0"/>
            </a:endParaRPr>
          </a:p>
        </p:txBody>
      </p:sp>
      <p:pic>
        <p:nvPicPr>
          <p:cNvPr id="2" name="Image 1"/>
          <p:cNvPicPr>
            <a:picLocks noChangeAspect="1"/>
          </p:cNvPicPr>
          <p:nvPr/>
        </p:nvPicPr>
        <p:blipFill rotWithShape="1">
          <a:blip r:embed="rId3"/>
          <a:srcRect t="11459" r="-24" b="11458"/>
          <a:stretch/>
        </p:blipFill>
        <p:spPr>
          <a:xfrm>
            <a:off x="2649594" y="785813"/>
            <a:ext cx="6894456" cy="5286376"/>
          </a:xfrm>
          <a:prstGeom prst="rect">
            <a:avLst/>
          </a:prstGeom>
          <a:effectLst>
            <a:softEdge rad="127000"/>
          </a:effectLst>
        </p:spPr>
      </p:pic>
    </p:spTree>
    <p:extLst>
      <p:ext uri="{BB962C8B-B14F-4D97-AF65-F5344CB8AC3E}">
        <p14:creationId xmlns:p14="http://schemas.microsoft.com/office/powerpoint/2010/main" val="585436948"/>
      </p:ext>
    </p:extLst>
  </p:cSld>
  <p:clrMapOvr>
    <a:masterClrMapping/>
  </p:clrMapOvr>
  <mc:AlternateContent xmlns:mc="http://schemas.openxmlformats.org/markup-compatibility/2006" xmlns:p14="http://schemas.microsoft.com/office/powerpoint/2010/main">
    <mc:Choice Requires="p14">
      <p:transition spd="slow" p14:dur="5000" advTm="7000">
        <p:wedge/>
      </p:transition>
    </mc:Choice>
    <mc:Fallback xmlns="">
      <p:transition spd="slow" advTm="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55320"/>
            <a:ext cx="10408920" cy="5593080"/>
          </a:xfrm>
          <a:prstGeom prst="rect">
            <a:avLst/>
          </a:prstGeom>
          <a:noFill/>
          <a:ln w="317500" cmpd="thickThin">
            <a:gradFill flip="none" rotWithShape="1">
              <a:gsLst>
                <a:gs pos="0">
                  <a:schemeClr val="accent1">
                    <a:lumMod val="5000"/>
                    <a:lumOff val="95000"/>
                  </a:schemeClr>
                </a:gs>
                <a:gs pos="74000">
                  <a:schemeClr val="accent1">
                    <a:lumMod val="45000"/>
                    <a:lumOff val="55000"/>
                  </a:schemeClr>
                </a:gs>
                <a:gs pos="83000">
                  <a:srgbClr val="FFC000"/>
                </a:gs>
                <a:gs pos="100000">
                  <a:srgbClr val="C0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B2587070-8081-48BA-8B72-E85B71DA57D2}" type="datetime1">
              <a:rPr lang="fr-FR" sz="1800" b="1" smtClean="0">
                <a:latin typeface="Magneto" panose="04030805050802020D02" pitchFamily="82" charset="0"/>
              </a:rPr>
              <a:t>06/10/2021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B591747A-4408-493A-88EF-510F49A5F3C9}" type="slidenum">
              <a:rPr lang="fr-FR" sz="1800" smtClean="0">
                <a:latin typeface="Magneto" panose="04030805050802020D02" pitchFamily="82" charset="0"/>
              </a:rPr>
              <a:t>10</a:t>
            </a:fld>
            <a:endParaRPr lang="fr-FR" sz="1800" dirty="0">
              <a:latin typeface="Magneto" panose="04030805050802020D02" pitchFamily="82" charset="0"/>
            </a:endParaRPr>
          </a:p>
        </p:txBody>
      </p:sp>
      <p:pic>
        <p:nvPicPr>
          <p:cNvPr id="2" name="Image 1"/>
          <p:cNvPicPr>
            <a:picLocks noChangeAspect="1"/>
          </p:cNvPicPr>
          <p:nvPr/>
        </p:nvPicPr>
        <p:blipFill rotWithShape="1">
          <a:blip r:embed="rId3"/>
          <a:srcRect t="6383" r="-1543" b="26134"/>
          <a:stretch/>
        </p:blipFill>
        <p:spPr>
          <a:xfrm>
            <a:off x="3164681" y="859956"/>
            <a:ext cx="5862638" cy="5183807"/>
          </a:xfrm>
          <a:prstGeom prst="rect">
            <a:avLst/>
          </a:prstGeom>
          <a:effectLst>
            <a:softEdge rad="127000"/>
          </a:effectLst>
        </p:spPr>
      </p:pic>
    </p:spTree>
    <p:extLst>
      <p:ext uri="{BB962C8B-B14F-4D97-AF65-F5344CB8AC3E}">
        <p14:creationId xmlns:p14="http://schemas.microsoft.com/office/powerpoint/2010/main" val="2523600710"/>
      </p:ext>
    </p:extLst>
  </p:cSld>
  <p:clrMapOvr>
    <a:masterClrMapping/>
  </p:clrMapOvr>
  <mc:AlternateContent xmlns:mc="http://schemas.openxmlformats.org/markup-compatibility/2006" xmlns:p14="http://schemas.microsoft.com/office/powerpoint/2010/main">
    <mc:Choice Requires="p14">
      <p:transition spd="slow" p14:dur="5000" advTm="7000">
        <p:wedge/>
      </p:transition>
    </mc:Choice>
    <mc:Fallback xmlns="">
      <p:transition spd="slow" advTm="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55320"/>
            <a:ext cx="10408920" cy="5593080"/>
          </a:xfrm>
          <a:prstGeom prst="rect">
            <a:avLst/>
          </a:prstGeom>
          <a:noFill/>
          <a:ln w="317500" cmpd="thickThin">
            <a:gradFill flip="none" rotWithShape="1">
              <a:gsLst>
                <a:gs pos="0">
                  <a:schemeClr val="accent1">
                    <a:lumMod val="5000"/>
                    <a:lumOff val="95000"/>
                  </a:schemeClr>
                </a:gs>
                <a:gs pos="74000">
                  <a:schemeClr val="accent1">
                    <a:lumMod val="45000"/>
                    <a:lumOff val="55000"/>
                  </a:schemeClr>
                </a:gs>
                <a:gs pos="83000">
                  <a:srgbClr val="FFC000"/>
                </a:gs>
                <a:gs pos="100000">
                  <a:srgbClr val="C0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B2587070-8081-48BA-8B72-E85B71DA57D2}" type="datetime1">
              <a:rPr lang="fr-FR" sz="1800" b="1" smtClean="0">
                <a:latin typeface="Magneto" panose="04030805050802020D02" pitchFamily="82" charset="0"/>
              </a:rPr>
              <a:t>06/10/2021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B591747A-4408-493A-88EF-510F49A5F3C9}" type="slidenum">
              <a:rPr lang="fr-FR" sz="1800" smtClean="0">
                <a:latin typeface="Magneto" panose="04030805050802020D02" pitchFamily="82" charset="0"/>
              </a:rPr>
              <a:t>11</a:t>
            </a:fld>
            <a:endParaRPr lang="fr-FR" sz="1800" dirty="0">
              <a:latin typeface="Magneto" panose="04030805050802020D02" pitchFamily="82" charset="0"/>
            </a:endParaRPr>
          </a:p>
        </p:txBody>
      </p:sp>
      <p:pic>
        <p:nvPicPr>
          <p:cNvPr id="2" name="Image 1"/>
          <p:cNvPicPr>
            <a:picLocks noChangeAspect="1"/>
          </p:cNvPicPr>
          <p:nvPr/>
        </p:nvPicPr>
        <p:blipFill rotWithShape="1">
          <a:blip r:embed="rId3"/>
          <a:srcRect l="11262" t="54022" r="64807" b="9483"/>
          <a:stretch/>
        </p:blipFill>
        <p:spPr>
          <a:xfrm>
            <a:off x="2961084" y="849673"/>
            <a:ext cx="6269832" cy="5204373"/>
          </a:xfrm>
          <a:prstGeom prst="rect">
            <a:avLst/>
          </a:prstGeom>
          <a:effectLst>
            <a:softEdge rad="127000"/>
          </a:effectLst>
        </p:spPr>
      </p:pic>
    </p:spTree>
    <p:extLst>
      <p:ext uri="{BB962C8B-B14F-4D97-AF65-F5344CB8AC3E}">
        <p14:creationId xmlns:p14="http://schemas.microsoft.com/office/powerpoint/2010/main" val="1337440041"/>
      </p:ext>
    </p:extLst>
  </p:cSld>
  <p:clrMapOvr>
    <a:masterClrMapping/>
  </p:clrMapOvr>
  <mc:AlternateContent xmlns:mc="http://schemas.openxmlformats.org/markup-compatibility/2006" xmlns:p14="http://schemas.microsoft.com/office/powerpoint/2010/main">
    <mc:Choice Requires="p14">
      <p:transition spd="slow" p14:dur="5000" advTm="7000">
        <p:wedge/>
      </p:transition>
    </mc:Choice>
    <mc:Fallback xmlns="">
      <p:transition spd="slow" advTm="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55320"/>
            <a:ext cx="10408920" cy="5593080"/>
          </a:xfrm>
          <a:prstGeom prst="rect">
            <a:avLst/>
          </a:prstGeom>
          <a:noFill/>
          <a:ln w="317500" cmpd="thickThin">
            <a:gradFill flip="none" rotWithShape="1">
              <a:gsLst>
                <a:gs pos="0">
                  <a:schemeClr val="accent1">
                    <a:lumMod val="5000"/>
                    <a:lumOff val="95000"/>
                  </a:schemeClr>
                </a:gs>
                <a:gs pos="74000">
                  <a:schemeClr val="accent1">
                    <a:lumMod val="45000"/>
                    <a:lumOff val="55000"/>
                  </a:schemeClr>
                </a:gs>
                <a:gs pos="83000">
                  <a:srgbClr val="FFC000"/>
                </a:gs>
                <a:gs pos="100000">
                  <a:srgbClr val="C0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B2587070-8081-48BA-8B72-E85B71DA57D2}" type="datetime1">
              <a:rPr lang="fr-FR" sz="1800" b="1" smtClean="0">
                <a:latin typeface="Magneto" panose="04030805050802020D02" pitchFamily="82" charset="0"/>
              </a:rPr>
              <a:t>06/10/2021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B591747A-4408-493A-88EF-510F49A5F3C9}" type="slidenum">
              <a:rPr lang="fr-FR" sz="1800" smtClean="0">
                <a:latin typeface="Magneto" panose="04030805050802020D02" pitchFamily="82" charset="0"/>
              </a:rPr>
              <a:t>12</a:t>
            </a:fld>
            <a:endParaRPr lang="fr-FR" sz="1800" dirty="0">
              <a:latin typeface="Magneto" panose="04030805050802020D02" pitchFamily="82" charset="0"/>
            </a:endParaRPr>
          </a:p>
        </p:txBody>
      </p:sp>
      <p:pic>
        <p:nvPicPr>
          <p:cNvPr id="2" name="Image 1"/>
          <p:cNvPicPr>
            <a:picLocks noChangeAspect="1"/>
          </p:cNvPicPr>
          <p:nvPr/>
        </p:nvPicPr>
        <p:blipFill rotWithShape="1">
          <a:blip r:embed="rId3"/>
          <a:srcRect l="38008" t="54023" r="37435" b="11207"/>
          <a:stretch/>
        </p:blipFill>
        <p:spPr>
          <a:xfrm>
            <a:off x="2712126" y="843906"/>
            <a:ext cx="6767748" cy="5215908"/>
          </a:xfrm>
          <a:prstGeom prst="rect">
            <a:avLst/>
          </a:prstGeom>
          <a:effectLst>
            <a:softEdge rad="127000"/>
          </a:effectLst>
        </p:spPr>
      </p:pic>
    </p:spTree>
    <p:extLst>
      <p:ext uri="{BB962C8B-B14F-4D97-AF65-F5344CB8AC3E}">
        <p14:creationId xmlns:p14="http://schemas.microsoft.com/office/powerpoint/2010/main" val="3405751352"/>
      </p:ext>
    </p:extLst>
  </p:cSld>
  <p:clrMapOvr>
    <a:masterClrMapping/>
  </p:clrMapOvr>
  <mc:AlternateContent xmlns:mc="http://schemas.openxmlformats.org/markup-compatibility/2006" xmlns:p14="http://schemas.microsoft.com/office/powerpoint/2010/main">
    <mc:Choice Requires="p14">
      <p:transition spd="slow" p14:dur="5000" advTm="7000">
        <p:wedge/>
      </p:transition>
    </mc:Choice>
    <mc:Fallback xmlns="">
      <p:transition spd="slow" advTm="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55320"/>
            <a:ext cx="10408920" cy="5593080"/>
          </a:xfrm>
          <a:prstGeom prst="rect">
            <a:avLst/>
          </a:prstGeom>
          <a:noFill/>
          <a:ln w="317500" cmpd="thickThin">
            <a:gradFill flip="none" rotWithShape="1">
              <a:gsLst>
                <a:gs pos="0">
                  <a:schemeClr val="accent1">
                    <a:lumMod val="5000"/>
                    <a:lumOff val="95000"/>
                  </a:schemeClr>
                </a:gs>
                <a:gs pos="74000">
                  <a:schemeClr val="accent1">
                    <a:lumMod val="45000"/>
                    <a:lumOff val="55000"/>
                  </a:schemeClr>
                </a:gs>
                <a:gs pos="83000">
                  <a:srgbClr val="FFC000"/>
                </a:gs>
                <a:gs pos="100000">
                  <a:srgbClr val="C0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B2587070-8081-48BA-8B72-E85B71DA57D2}" type="datetime1">
              <a:rPr lang="fr-FR" sz="1800" b="1" smtClean="0">
                <a:latin typeface="Magneto" panose="04030805050802020D02" pitchFamily="82" charset="0"/>
              </a:rPr>
              <a:t>06/10/2021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B591747A-4408-493A-88EF-510F49A5F3C9}" type="slidenum">
              <a:rPr lang="fr-FR" sz="1800" smtClean="0">
                <a:latin typeface="Magneto" panose="04030805050802020D02" pitchFamily="82" charset="0"/>
              </a:rPr>
              <a:t>13</a:t>
            </a:fld>
            <a:endParaRPr lang="fr-FR" sz="1800" dirty="0">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1673542" y="809529"/>
            <a:ext cx="8829675" cy="5238941"/>
          </a:xfrm>
          <a:prstGeom prst="rect">
            <a:avLst/>
          </a:prstGeom>
          <a:effectLst>
            <a:softEdge rad="127000"/>
          </a:effectLst>
        </p:spPr>
      </p:pic>
    </p:spTree>
    <p:extLst>
      <p:ext uri="{BB962C8B-B14F-4D97-AF65-F5344CB8AC3E}">
        <p14:creationId xmlns:p14="http://schemas.microsoft.com/office/powerpoint/2010/main" val="1743610247"/>
      </p:ext>
    </p:extLst>
  </p:cSld>
  <p:clrMapOvr>
    <a:masterClrMapping/>
  </p:clrMapOvr>
  <mc:AlternateContent xmlns:mc="http://schemas.openxmlformats.org/markup-compatibility/2006" xmlns:p14="http://schemas.microsoft.com/office/powerpoint/2010/main">
    <mc:Choice Requires="p14">
      <p:transition spd="slow" p14:dur="5000" advTm="7000">
        <p:wedge/>
      </p:transition>
    </mc:Choice>
    <mc:Fallback xmlns="">
      <p:transition spd="slow" advTm="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55320"/>
            <a:ext cx="10408920" cy="5593080"/>
          </a:xfrm>
          <a:prstGeom prst="rect">
            <a:avLst/>
          </a:prstGeom>
          <a:noFill/>
          <a:ln w="317500" cmpd="thickThin">
            <a:gradFill flip="none" rotWithShape="1">
              <a:gsLst>
                <a:gs pos="0">
                  <a:schemeClr val="accent1">
                    <a:lumMod val="5000"/>
                    <a:lumOff val="95000"/>
                  </a:schemeClr>
                </a:gs>
                <a:gs pos="74000">
                  <a:schemeClr val="accent1">
                    <a:lumMod val="45000"/>
                    <a:lumOff val="55000"/>
                  </a:schemeClr>
                </a:gs>
                <a:gs pos="83000">
                  <a:srgbClr val="FFC000"/>
                </a:gs>
                <a:gs pos="100000">
                  <a:srgbClr val="C0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B2587070-8081-48BA-8B72-E85B71DA57D2}" type="datetime1">
              <a:rPr lang="fr-FR" sz="1800" b="1" smtClean="0">
                <a:latin typeface="Magneto" panose="04030805050802020D02" pitchFamily="82" charset="0"/>
              </a:rPr>
              <a:t>06/10/2021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B591747A-4408-493A-88EF-510F49A5F3C9}" type="slidenum">
              <a:rPr lang="fr-FR" sz="1800" smtClean="0">
                <a:latin typeface="Magneto" panose="04030805050802020D02" pitchFamily="82" charset="0"/>
              </a:rPr>
              <a:t>14</a:t>
            </a:fld>
            <a:endParaRPr lang="fr-FR" sz="1800" dirty="0">
              <a:latin typeface="Magneto" panose="04030805050802020D02" pitchFamily="82" charset="0"/>
            </a:endParaRPr>
          </a:p>
        </p:txBody>
      </p:sp>
      <p:pic>
        <p:nvPicPr>
          <p:cNvPr id="2" name="Image 1"/>
          <p:cNvPicPr>
            <a:picLocks noChangeAspect="1"/>
          </p:cNvPicPr>
          <p:nvPr/>
        </p:nvPicPr>
        <p:blipFill rotWithShape="1">
          <a:blip r:embed="rId3"/>
          <a:srcRect l="1779" t="-654" r="2675" b="1"/>
          <a:stretch/>
        </p:blipFill>
        <p:spPr>
          <a:xfrm>
            <a:off x="1057220" y="785813"/>
            <a:ext cx="10077559" cy="5272087"/>
          </a:xfrm>
          <a:prstGeom prst="rect">
            <a:avLst/>
          </a:prstGeom>
          <a:effectLst>
            <a:softEdge rad="127000"/>
          </a:effectLst>
        </p:spPr>
      </p:pic>
    </p:spTree>
    <p:extLst>
      <p:ext uri="{BB962C8B-B14F-4D97-AF65-F5344CB8AC3E}">
        <p14:creationId xmlns:p14="http://schemas.microsoft.com/office/powerpoint/2010/main" val="194853569"/>
      </p:ext>
    </p:extLst>
  </p:cSld>
  <p:clrMapOvr>
    <a:masterClrMapping/>
  </p:clrMapOvr>
  <mc:AlternateContent xmlns:mc="http://schemas.openxmlformats.org/markup-compatibility/2006" xmlns:p14="http://schemas.microsoft.com/office/powerpoint/2010/main">
    <mc:Choice Requires="p14">
      <p:transition spd="slow" p14:dur="5000" advTm="7000">
        <p:wedge/>
      </p:transition>
    </mc:Choice>
    <mc:Fallback xmlns="">
      <p:transition spd="slow" advTm="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55320"/>
            <a:ext cx="10408920" cy="5593080"/>
          </a:xfrm>
          <a:prstGeom prst="rect">
            <a:avLst/>
          </a:prstGeom>
          <a:noFill/>
          <a:ln w="317500" cmpd="thickThin">
            <a:gradFill flip="none" rotWithShape="1">
              <a:gsLst>
                <a:gs pos="0">
                  <a:schemeClr val="accent1">
                    <a:lumMod val="5000"/>
                    <a:lumOff val="95000"/>
                  </a:schemeClr>
                </a:gs>
                <a:gs pos="74000">
                  <a:schemeClr val="accent1">
                    <a:lumMod val="45000"/>
                    <a:lumOff val="55000"/>
                  </a:schemeClr>
                </a:gs>
                <a:gs pos="83000">
                  <a:srgbClr val="FFC000"/>
                </a:gs>
                <a:gs pos="100000">
                  <a:srgbClr val="C0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B2587070-8081-48BA-8B72-E85B71DA57D2}" type="datetime1">
              <a:rPr lang="fr-FR" sz="1800" b="1" smtClean="0">
                <a:latin typeface="Magneto" panose="04030805050802020D02" pitchFamily="82" charset="0"/>
              </a:rPr>
              <a:t>06/10/2021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B591747A-4408-493A-88EF-510F49A5F3C9}" type="slidenum">
              <a:rPr lang="fr-FR" sz="1800" smtClean="0">
                <a:latin typeface="Magneto" panose="04030805050802020D02" pitchFamily="82" charset="0"/>
              </a:rPr>
              <a:t>15</a:t>
            </a:fld>
            <a:endParaRPr lang="fr-FR" sz="1800" dirty="0">
              <a:latin typeface="Magneto" panose="04030805050802020D02" pitchFamily="82" charset="0"/>
            </a:endParaRPr>
          </a:p>
        </p:txBody>
      </p:sp>
      <p:pic>
        <p:nvPicPr>
          <p:cNvPr id="9" name="Image 8"/>
          <p:cNvPicPr>
            <a:picLocks noChangeAspect="1"/>
          </p:cNvPicPr>
          <p:nvPr/>
        </p:nvPicPr>
        <p:blipFill rotWithShape="1">
          <a:blip r:embed="rId3"/>
          <a:srcRect r="24" b="7101"/>
          <a:stretch/>
        </p:blipFill>
        <p:spPr>
          <a:xfrm>
            <a:off x="1042988" y="854741"/>
            <a:ext cx="10073963" cy="5207560"/>
          </a:xfrm>
          <a:prstGeom prst="rect">
            <a:avLst/>
          </a:prstGeom>
          <a:effectLst>
            <a:softEdge rad="127000"/>
          </a:effectLst>
        </p:spPr>
      </p:pic>
      <p:sp>
        <p:nvSpPr>
          <p:cNvPr id="8" name="Rectangle 7"/>
          <p:cNvSpPr/>
          <p:nvPr/>
        </p:nvSpPr>
        <p:spPr>
          <a:xfrm>
            <a:off x="2062683" y="2304359"/>
            <a:ext cx="8034572" cy="2308324"/>
          </a:xfrm>
          <a:prstGeom prst="rect">
            <a:avLst/>
          </a:prstGeom>
        </p:spPr>
        <p:txBody>
          <a:bodyPr wrap="none">
            <a:spAutoFit/>
          </a:bodyPr>
          <a:lstStyle/>
          <a:p>
            <a:r>
              <a:rPr lang="fr-FR" sz="4800" b="1" dirty="0" smtClean="0">
                <a:ln>
                  <a:solidFill>
                    <a:srgbClr val="FF0000"/>
                  </a:solidFill>
                </a:ln>
                <a:effectLst>
                  <a:glow rad="228600">
                    <a:schemeClr val="accent5">
                      <a:satMod val="175000"/>
                      <a:alpha val="40000"/>
                    </a:schemeClr>
                  </a:glow>
                </a:effectLst>
                <a:latin typeface="Magneto" panose="04030805050802020D02" pitchFamily="82" charset="0"/>
              </a:rPr>
              <a:t>            C’était</a:t>
            </a:r>
          </a:p>
          <a:p>
            <a:r>
              <a:rPr lang="fr-FR" sz="4800" b="1" dirty="0" smtClean="0">
                <a:ln>
                  <a:solidFill>
                    <a:srgbClr val="FF0000"/>
                  </a:solidFill>
                </a:ln>
                <a:effectLst>
                  <a:glow rad="228600">
                    <a:schemeClr val="accent5">
                      <a:satMod val="175000"/>
                      <a:alpha val="40000"/>
                    </a:schemeClr>
                  </a:glow>
                </a:effectLst>
                <a:latin typeface="Magneto" panose="04030805050802020D02" pitchFamily="82" charset="0"/>
              </a:rPr>
              <a:t>les pires scènes vécues</a:t>
            </a:r>
          </a:p>
          <a:p>
            <a:r>
              <a:rPr lang="fr-FR" sz="4800" b="1" dirty="0">
                <a:ln>
                  <a:solidFill>
                    <a:srgbClr val="FF0000"/>
                  </a:solidFill>
                </a:ln>
                <a:effectLst>
                  <a:glow rad="228600">
                    <a:schemeClr val="accent5">
                      <a:satMod val="175000"/>
                      <a:alpha val="40000"/>
                    </a:schemeClr>
                  </a:glow>
                </a:effectLst>
                <a:latin typeface="Magneto" panose="04030805050802020D02" pitchFamily="82" charset="0"/>
              </a:rPr>
              <a:t> </a:t>
            </a:r>
            <a:r>
              <a:rPr lang="fr-FR" sz="4800" b="1" dirty="0" smtClean="0">
                <a:ln>
                  <a:solidFill>
                    <a:srgbClr val="FF0000"/>
                  </a:solidFill>
                </a:ln>
                <a:effectLst>
                  <a:glow rad="228600">
                    <a:schemeClr val="accent5">
                      <a:satMod val="175000"/>
                      <a:alpha val="40000"/>
                    </a:schemeClr>
                  </a:glow>
                </a:effectLst>
                <a:latin typeface="Magneto" panose="04030805050802020D02" pitchFamily="82" charset="0"/>
              </a:rPr>
              <a:t>   par les stagiaires</a:t>
            </a:r>
            <a:endParaRPr lang="fr-FR" sz="4800" b="1" dirty="0">
              <a:ln>
                <a:solidFill>
                  <a:srgbClr val="FF0000"/>
                </a:solidFill>
              </a:ln>
              <a:effectLst>
                <a:glow rad="228600">
                  <a:schemeClr val="accent5">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2492192513"/>
      </p:ext>
    </p:extLst>
  </p:cSld>
  <p:clrMapOvr>
    <a:masterClrMapping/>
  </p:clrMapOvr>
  <mc:AlternateContent xmlns:mc="http://schemas.openxmlformats.org/markup-compatibility/2006" xmlns:p14="http://schemas.microsoft.com/office/powerpoint/2010/main">
    <mc:Choice Requires="p14">
      <p:transition spd="slow" p14:dur="5000" advTm="7000">
        <p:wedge/>
      </p:transition>
    </mc:Choice>
    <mc:Fallback xmlns="">
      <p:transition spd="slow" advTm="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38" presetClass="entr" presetSubtype="0" accel="50000" fill="hold" nodeType="clickEffect">
                                  <p:stCondLst>
                                    <p:cond delay="0"/>
                                  </p:stCondLst>
                                  <p:iterate type="lt">
                                    <p:tmPct val="50000"/>
                                  </p:iterate>
                                  <p:childTnLst>
                                    <p:set>
                                      <p:cBhvr>
                                        <p:cTn id="19" dur="1" fill="hold">
                                          <p:stCondLst>
                                            <p:cond delay="0"/>
                                          </p:stCondLst>
                                        </p:cTn>
                                        <p:tgtEl>
                                          <p:spTgt spid="8">
                                            <p:txEl>
                                              <p:pRg st="0" end="0"/>
                                            </p:txEl>
                                          </p:spTgt>
                                        </p:tgtEl>
                                        <p:attrNameLst>
                                          <p:attrName>style.visibility</p:attrName>
                                        </p:attrNameLst>
                                      </p:cBhvr>
                                      <p:to>
                                        <p:strVal val="visible"/>
                                      </p:to>
                                    </p:set>
                                    <p:set>
                                      <p:cBhvr>
                                        <p:cTn id="20" dur="455" fill="hold">
                                          <p:stCondLst>
                                            <p:cond delay="0"/>
                                          </p:stCondLst>
                                        </p:cTn>
                                        <p:tgtEl>
                                          <p:spTgt spid="8">
                                            <p:txEl>
                                              <p:pRg st="0" end="0"/>
                                            </p:txEl>
                                          </p:spTgt>
                                        </p:tgtEl>
                                        <p:attrNameLst>
                                          <p:attrName>style.rotation</p:attrName>
                                        </p:attrNameLst>
                                      </p:cBhvr>
                                      <p:to>
                                        <p:strVal val="-45.0"/>
                                      </p:to>
                                    </p:set>
                                    <p:anim calcmode="lin" valueType="num">
                                      <p:cBhvr>
                                        <p:cTn id="21"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2"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23"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4"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38" presetClass="entr" presetSubtype="0" accel="50000" fill="hold" nodeType="clickEffect">
                                  <p:stCondLst>
                                    <p:cond delay="0"/>
                                  </p:stCondLst>
                                  <p:iterate type="lt">
                                    <p:tmPct val="50000"/>
                                  </p:iterate>
                                  <p:childTnLst>
                                    <p:set>
                                      <p:cBhvr>
                                        <p:cTn id="28" dur="1" fill="hold">
                                          <p:stCondLst>
                                            <p:cond delay="0"/>
                                          </p:stCondLst>
                                        </p:cTn>
                                        <p:tgtEl>
                                          <p:spTgt spid="8">
                                            <p:txEl>
                                              <p:pRg st="1" end="1"/>
                                            </p:txEl>
                                          </p:spTgt>
                                        </p:tgtEl>
                                        <p:attrNameLst>
                                          <p:attrName>style.visibility</p:attrName>
                                        </p:attrNameLst>
                                      </p:cBhvr>
                                      <p:to>
                                        <p:strVal val="visible"/>
                                      </p:to>
                                    </p:set>
                                    <p:set>
                                      <p:cBhvr>
                                        <p:cTn id="29" dur="455" fill="hold">
                                          <p:stCondLst>
                                            <p:cond delay="0"/>
                                          </p:stCondLst>
                                        </p:cTn>
                                        <p:tgtEl>
                                          <p:spTgt spid="8">
                                            <p:txEl>
                                              <p:pRg st="1" end="1"/>
                                            </p:txEl>
                                          </p:spTgt>
                                        </p:tgtEl>
                                        <p:attrNameLst>
                                          <p:attrName>style.rotation</p:attrName>
                                        </p:attrNameLst>
                                      </p:cBhvr>
                                      <p:to>
                                        <p:strVal val="-45.0"/>
                                      </p:to>
                                    </p:set>
                                    <p:anim calcmode="lin" valueType="num">
                                      <p:cBhvr>
                                        <p:cTn id="30"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31"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32"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3"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38" presetClass="entr" presetSubtype="0" accel="50000" fill="hold" nodeType="clickEffect">
                                  <p:stCondLst>
                                    <p:cond delay="0"/>
                                  </p:stCondLst>
                                  <p:iterate type="lt">
                                    <p:tmPct val="50000"/>
                                  </p:iterate>
                                  <p:childTnLst>
                                    <p:set>
                                      <p:cBhvr>
                                        <p:cTn id="37" dur="1" fill="hold">
                                          <p:stCondLst>
                                            <p:cond delay="0"/>
                                          </p:stCondLst>
                                        </p:cTn>
                                        <p:tgtEl>
                                          <p:spTgt spid="8">
                                            <p:txEl>
                                              <p:pRg st="2" end="2"/>
                                            </p:txEl>
                                          </p:spTgt>
                                        </p:tgtEl>
                                        <p:attrNameLst>
                                          <p:attrName>style.visibility</p:attrName>
                                        </p:attrNameLst>
                                      </p:cBhvr>
                                      <p:to>
                                        <p:strVal val="visible"/>
                                      </p:to>
                                    </p:set>
                                    <p:set>
                                      <p:cBhvr>
                                        <p:cTn id="38" dur="455" fill="hold">
                                          <p:stCondLst>
                                            <p:cond delay="0"/>
                                          </p:stCondLst>
                                        </p:cTn>
                                        <p:tgtEl>
                                          <p:spTgt spid="8">
                                            <p:txEl>
                                              <p:pRg st="2" end="2"/>
                                            </p:txEl>
                                          </p:spTgt>
                                        </p:tgtEl>
                                        <p:attrNameLst>
                                          <p:attrName>style.rotation</p:attrName>
                                        </p:attrNameLst>
                                      </p:cBhvr>
                                      <p:to>
                                        <p:strVal val="-45.0"/>
                                      </p:to>
                                    </p:set>
                                    <p:anim calcmode="lin" valueType="num">
                                      <p:cBhvr>
                                        <p:cTn id="39" dur="455" fill="hold">
                                          <p:stCondLst>
                                            <p:cond delay="455"/>
                                          </p:stCondLst>
                                        </p:cTn>
                                        <p:tgtEl>
                                          <p:spTgt spid="8">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40" dur="455" fill="hold">
                                          <p:stCondLst>
                                            <p:cond delay="0"/>
                                          </p:stCondLst>
                                        </p:cTn>
                                        <p:tgtEl>
                                          <p:spTgt spid="8">
                                            <p:txEl>
                                              <p:pRg st="2" end="2"/>
                                            </p:txEl>
                                          </p:spTgt>
                                        </p:tgtEl>
                                        <p:attrNameLst>
                                          <p:attrName>ppt_y</p:attrName>
                                        </p:attrNameLst>
                                      </p:cBhvr>
                                      <p:tavLst>
                                        <p:tav tm="0">
                                          <p:val>
                                            <p:strVal val="#ppt_y-1"/>
                                          </p:val>
                                        </p:tav>
                                        <p:tav tm="100000">
                                          <p:val>
                                            <p:strVal val="#ppt_y-(0.354*#ppt_w-0.172*#ppt_h)"/>
                                          </p:val>
                                        </p:tav>
                                      </p:tavLst>
                                    </p:anim>
                                    <p:anim calcmode="lin" valueType="num">
                                      <p:cBhvr>
                                        <p:cTn id="41" dur="156" decel="50000" autoRev="1" fill="hold">
                                          <p:stCondLst>
                                            <p:cond delay="455"/>
                                          </p:stCondLst>
                                        </p:cTn>
                                        <p:tgtEl>
                                          <p:spTgt spid="8">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42" dur="136" fill="hold">
                                          <p:stCondLst>
                                            <p:cond delay="864"/>
                                          </p:stCondLst>
                                        </p:cTn>
                                        <p:tgtEl>
                                          <p:spTgt spid="8">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45" presetClass="entr" presetSubtype="0" fill="hold" nodeType="clickEffect">
                                  <p:stCondLst>
                                    <p:cond delay="0"/>
                                  </p:stCondLst>
                                  <p:childTnLst>
                                    <p:set>
                                      <p:cBhvr>
                                        <p:cTn id="46" dur="1" fill="hold">
                                          <p:stCondLst>
                                            <p:cond delay="0"/>
                                          </p:stCondLst>
                                        </p:cTn>
                                        <p:tgtEl>
                                          <p:spTgt spid="9"/>
                                        </p:tgtEl>
                                        <p:attrNameLst>
                                          <p:attrName>style.visibility</p:attrName>
                                        </p:attrNameLst>
                                      </p:cBhvr>
                                      <p:to>
                                        <p:strVal val="visible"/>
                                      </p:to>
                                    </p:set>
                                    <p:animEffect transition="in" filter="fade">
                                      <p:cBhvr>
                                        <p:cTn id="47" dur="2000"/>
                                        <p:tgtEl>
                                          <p:spTgt spid="9"/>
                                        </p:tgtEl>
                                      </p:cBhvr>
                                    </p:animEffect>
                                    <p:anim calcmode="lin" valueType="num">
                                      <p:cBhvr>
                                        <p:cTn id="48" dur="2000" fill="hold"/>
                                        <p:tgtEl>
                                          <p:spTgt spid="9"/>
                                        </p:tgtEl>
                                        <p:attrNameLst>
                                          <p:attrName>ppt_w</p:attrName>
                                        </p:attrNameLst>
                                      </p:cBhvr>
                                      <p:tavLst>
                                        <p:tav tm="0" fmla="#ppt_w*sin(2.5*pi*$)">
                                          <p:val>
                                            <p:fltVal val="0"/>
                                          </p:val>
                                        </p:tav>
                                        <p:tav tm="100000">
                                          <p:val>
                                            <p:fltVal val="1"/>
                                          </p:val>
                                        </p:tav>
                                      </p:tavLst>
                                    </p:anim>
                                    <p:anim calcmode="lin" valueType="num">
                                      <p:cBhvr>
                                        <p:cTn id="49" dur="20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65</TotalTime>
  <Words>213</Words>
  <Application>Microsoft Office PowerPoint</Application>
  <PresentationFormat>Grand écran</PresentationFormat>
  <Paragraphs>67</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8</cp:revision>
  <dcterms:created xsi:type="dcterms:W3CDTF">2021-01-06T16:50:12Z</dcterms:created>
  <dcterms:modified xsi:type="dcterms:W3CDTF">2021-10-06T18:44:41Z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