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91nMlhQc7ih3uQ4erI8g==" hashData="iM72wMBoL1f9qJeKkc6Lzri+WU3PZI+zRvGHfYjT1EgSqhP88RHeG0zd8UsVgD+AniFgUHWEFodygYh4tzGCA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2" autoAdjust="0"/>
    <p:restoredTop sz="94660"/>
  </p:normalViewPr>
  <p:slideViewPr>
    <p:cSldViewPr snapToGrid="0" showGuides="1">
      <p:cViewPr varScale="1">
        <p:scale>
          <a:sx n="41" d="100"/>
          <a:sy n="41" d="100"/>
        </p:scale>
        <p:origin x="72" y="8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0F6FF4-F9B9-4B39-89C2-2A9C10DF126A}" type="datetimeFigureOut">
              <a:rPr lang="fr-FR" smtClean="0"/>
              <a:t>06/10/2021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DD42F4-F625-43FF-9AF4-BEDF26F1C0CC}" type="slidenum">
              <a:rPr lang="fr-FR" smtClean="0"/>
              <a:t>‹N°›</a:t>
            </a:fld>
            <a:endParaRPr lang="fr-FR"/>
          </a:p>
        </p:txBody>
      </p:sp>
    </p:spTree>
    <p:extLst>
      <p:ext uri="{BB962C8B-B14F-4D97-AF65-F5344CB8AC3E}">
        <p14:creationId xmlns:p14="http://schemas.microsoft.com/office/powerpoint/2010/main" val="1189462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a:t>
            </a:fld>
            <a:endParaRPr lang="fr-FR"/>
          </a:p>
        </p:txBody>
      </p:sp>
    </p:spTree>
    <p:extLst>
      <p:ext uri="{BB962C8B-B14F-4D97-AF65-F5344CB8AC3E}">
        <p14:creationId xmlns:p14="http://schemas.microsoft.com/office/powerpoint/2010/main" val="16349921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2</a:t>
            </a:fld>
            <a:endParaRPr lang="fr-FR"/>
          </a:p>
        </p:txBody>
      </p:sp>
    </p:spTree>
    <p:extLst>
      <p:ext uri="{BB962C8B-B14F-4D97-AF65-F5344CB8AC3E}">
        <p14:creationId xmlns:p14="http://schemas.microsoft.com/office/powerpoint/2010/main" val="20925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3</a:t>
            </a:fld>
            <a:endParaRPr lang="fr-FR"/>
          </a:p>
        </p:txBody>
      </p:sp>
    </p:spTree>
    <p:extLst>
      <p:ext uri="{BB962C8B-B14F-4D97-AF65-F5344CB8AC3E}">
        <p14:creationId xmlns:p14="http://schemas.microsoft.com/office/powerpoint/2010/main" val="1856927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4</a:t>
            </a:fld>
            <a:endParaRPr lang="fr-FR"/>
          </a:p>
        </p:txBody>
      </p:sp>
    </p:spTree>
    <p:extLst>
      <p:ext uri="{BB962C8B-B14F-4D97-AF65-F5344CB8AC3E}">
        <p14:creationId xmlns:p14="http://schemas.microsoft.com/office/powerpoint/2010/main" val="15836477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5</a:t>
            </a:fld>
            <a:endParaRPr lang="fr-FR"/>
          </a:p>
        </p:txBody>
      </p:sp>
    </p:spTree>
    <p:extLst>
      <p:ext uri="{BB962C8B-B14F-4D97-AF65-F5344CB8AC3E}">
        <p14:creationId xmlns:p14="http://schemas.microsoft.com/office/powerpoint/2010/main" val="17089633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6</a:t>
            </a:fld>
            <a:endParaRPr lang="fr-FR"/>
          </a:p>
        </p:txBody>
      </p:sp>
    </p:spTree>
    <p:extLst>
      <p:ext uri="{BB962C8B-B14F-4D97-AF65-F5344CB8AC3E}">
        <p14:creationId xmlns:p14="http://schemas.microsoft.com/office/powerpoint/2010/main" val="2311335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7</a:t>
            </a:fld>
            <a:endParaRPr lang="fr-FR"/>
          </a:p>
        </p:txBody>
      </p:sp>
    </p:spTree>
    <p:extLst>
      <p:ext uri="{BB962C8B-B14F-4D97-AF65-F5344CB8AC3E}">
        <p14:creationId xmlns:p14="http://schemas.microsoft.com/office/powerpoint/2010/main" val="2387305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8</a:t>
            </a:fld>
            <a:endParaRPr lang="fr-FR"/>
          </a:p>
        </p:txBody>
      </p:sp>
    </p:spTree>
    <p:extLst>
      <p:ext uri="{BB962C8B-B14F-4D97-AF65-F5344CB8AC3E}">
        <p14:creationId xmlns:p14="http://schemas.microsoft.com/office/powerpoint/2010/main" val="35580475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9</a:t>
            </a:fld>
            <a:endParaRPr lang="fr-FR"/>
          </a:p>
        </p:txBody>
      </p:sp>
    </p:spTree>
    <p:extLst>
      <p:ext uri="{BB962C8B-B14F-4D97-AF65-F5344CB8AC3E}">
        <p14:creationId xmlns:p14="http://schemas.microsoft.com/office/powerpoint/2010/main" val="2880398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10</a:t>
            </a:fld>
            <a:endParaRPr lang="fr-FR"/>
          </a:p>
        </p:txBody>
      </p:sp>
    </p:spTree>
    <p:extLst>
      <p:ext uri="{BB962C8B-B14F-4D97-AF65-F5344CB8AC3E}">
        <p14:creationId xmlns:p14="http://schemas.microsoft.com/office/powerpoint/2010/main" val="3615607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11</a:t>
            </a:fld>
            <a:endParaRPr lang="fr-FR"/>
          </a:p>
        </p:txBody>
      </p:sp>
    </p:spTree>
    <p:extLst>
      <p:ext uri="{BB962C8B-B14F-4D97-AF65-F5344CB8AC3E}">
        <p14:creationId xmlns:p14="http://schemas.microsoft.com/office/powerpoint/2010/main" val="2366035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12</a:t>
            </a:fld>
            <a:endParaRPr lang="fr-FR"/>
          </a:p>
        </p:txBody>
      </p:sp>
    </p:spTree>
    <p:extLst>
      <p:ext uri="{BB962C8B-B14F-4D97-AF65-F5344CB8AC3E}">
        <p14:creationId xmlns:p14="http://schemas.microsoft.com/office/powerpoint/2010/main" val="1462086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13</a:t>
            </a:fld>
            <a:endParaRPr lang="fr-FR"/>
          </a:p>
        </p:txBody>
      </p:sp>
    </p:spTree>
    <p:extLst>
      <p:ext uri="{BB962C8B-B14F-4D97-AF65-F5344CB8AC3E}">
        <p14:creationId xmlns:p14="http://schemas.microsoft.com/office/powerpoint/2010/main" val="3261599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14</a:t>
            </a:fld>
            <a:endParaRPr lang="fr-FR"/>
          </a:p>
        </p:txBody>
      </p:sp>
    </p:spTree>
    <p:extLst>
      <p:ext uri="{BB962C8B-B14F-4D97-AF65-F5344CB8AC3E}">
        <p14:creationId xmlns:p14="http://schemas.microsoft.com/office/powerpoint/2010/main" val="8290470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CDD42F4-F625-43FF-9AF4-BEDF26F1C0CC}" type="slidenum">
              <a:rPr lang="fr-FR" smtClean="0"/>
              <a:t>15</a:t>
            </a:fld>
            <a:endParaRPr lang="fr-FR"/>
          </a:p>
        </p:txBody>
      </p:sp>
    </p:spTree>
    <p:extLst>
      <p:ext uri="{BB962C8B-B14F-4D97-AF65-F5344CB8AC3E}">
        <p14:creationId xmlns:p14="http://schemas.microsoft.com/office/powerpoint/2010/main" val="2319233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6B9D837-AF8A-4820-B063-15D2AC82DDD4}"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82153957"/>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1726434-C62D-47D2-8303-6F5A31BCAA2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878677548"/>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429A71C-2BF7-4FD4-8A63-CF5E38EF2D8D}"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2622303240"/>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0A90F91F-7FC1-47F8-B8BE-D7FB149ECC99}"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141765129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AEC7362-1E43-41E2-B88F-419C4D37AF6A}" type="datetime1">
              <a:rPr lang="fr-FR" smtClean="0"/>
              <a:t>06/10/2021</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2461449939"/>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045595FF-EF1B-4FA9-B5C4-E6EA1A5C6C21}" type="datetime1">
              <a:rPr lang="fr-FR" smtClean="0"/>
              <a:t>06/10/2021</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1446899917"/>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7EA02C-D56D-45B5-AE05-AD164EE309D3}" type="datetime1">
              <a:rPr lang="fr-FR" smtClean="0"/>
              <a:t>06/10/2021</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1477709461"/>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2E887DE-7D65-43A2-ADF0-D21D39624AE3}"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214845190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52459A9F-7439-49C5-AA4A-64740C370366}" type="datetime1">
              <a:rPr lang="fr-FR" smtClean="0"/>
              <a:t>06/10/2021</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3603047331"/>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6DBF53B-D050-4606-B469-3D173FA224CB}"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3162641725"/>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E12042-FC4E-4A25-A8E0-627A6DED9342}" type="datetime1">
              <a:rPr lang="fr-FR" smtClean="0"/>
              <a:t>06/10/2021</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B591747A-4408-493A-88EF-510F49A5F3C9}" type="slidenum">
              <a:rPr lang="fr-FR" smtClean="0"/>
              <a:t>‹N°›</a:t>
            </a:fld>
            <a:endParaRPr lang="fr-FR"/>
          </a:p>
        </p:txBody>
      </p:sp>
    </p:spTree>
    <p:extLst>
      <p:ext uri="{BB962C8B-B14F-4D97-AF65-F5344CB8AC3E}">
        <p14:creationId xmlns:p14="http://schemas.microsoft.com/office/powerpoint/2010/main" val="3964011279"/>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3000">
              <a:srgbClr val="7030A0"/>
            </a:gs>
            <a:gs pos="92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06C4D7-F72F-4B50-ADC6-E28D7DF2C2B1}" type="datetime1">
              <a:rPr lang="fr-FR" smtClean="0"/>
              <a:t>06/10/2021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91747A-4408-493A-88EF-510F49A5F3C9}" type="slidenum">
              <a:rPr lang="fr-FR" smtClean="0"/>
              <a:t>‹N°›</a:t>
            </a:fld>
            <a:endParaRPr lang="fr-FR"/>
          </a:p>
        </p:txBody>
      </p:sp>
    </p:spTree>
    <p:extLst>
      <p:ext uri="{BB962C8B-B14F-4D97-AF65-F5344CB8AC3E}">
        <p14:creationId xmlns:p14="http://schemas.microsoft.com/office/powerpoint/2010/main" val="315400598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a:t>
            </a:fld>
            <a:endParaRPr lang="fr-FR" sz="1800" dirty="0">
              <a:latin typeface="Magneto" panose="04030805050802020D02" pitchFamily="82" charset="0"/>
            </a:endParaRPr>
          </a:p>
        </p:txBody>
      </p:sp>
      <p:pic>
        <p:nvPicPr>
          <p:cNvPr id="9" name="Image 8"/>
          <p:cNvPicPr>
            <a:picLocks noChangeAspect="1"/>
          </p:cNvPicPr>
          <p:nvPr/>
        </p:nvPicPr>
        <p:blipFill rotWithShape="1">
          <a:blip r:embed="rId4"/>
          <a:srcRect r="24" b="7101"/>
          <a:stretch/>
        </p:blipFill>
        <p:spPr>
          <a:xfrm>
            <a:off x="1042988" y="854741"/>
            <a:ext cx="10073963" cy="5207560"/>
          </a:xfrm>
          <a:prstGeom prst="rect">
            <a:avLst/>
          </a:prstGeom>
          <a:effectLst>
            <a:softEdge rad="127000"/>
          </a:effectLst>
        </p:spPr>
      </p:pic>
      <p:sp>
        <p:nvSpPr>
          <p:cNvPr id="8" name="Rectangle 7"/>
          <p:cNvSpPr/>
          <p:nvPr/>
        </p:nvSpPr>
        <p:spPr>
          <a:xfrm>
            <a:off x="2071094" y="2644170"/>
            <a:ext cx="8145178" cy="1569660"/>
          </a:xfrm>
          <a:prstGeom prst="rect">
            <a:avLst/>
          </a:prstGeom>
        </p:spPr>
        <p:txBody>
          <a:bodyPr wrap="none">
            <a:spAutoFit/>
          </a:bodyPr>
          <a:lstStyle/>
          <a:p>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les pires scènes vécues</a:t>
            </a:r>
          </a:p>
          <a:p>
            <a:r>
              <a:rPr lang="fr-FR" sz="4800" b="1">
                <a:ln>
                  <a:solidFill>
                    <a:srgbClr val="FF0000"/>
                  </a:solidFill>
                </a:ln>
                <a:effectLst>
                  <a:glow rad="228600">
                    <a:schemeClr val="accent5">
                      <a:satMod val="175000"/>
                      <a:alpha val="40000"/>
                    </a:schemeClr>
                  </a:glow>
                </a:effectLst>
                <a:latin typeface="Magneto" panose="04030805050802020D02" pitchFamily="82" charset="0"/>
              </a:rPr>
              <a:t> </a:t>
            </a:r>
            <a:r>
              <a:rPr lang="fr-FR" sz="4800" b="1" smtClean="0">
                <a:ln>
                  <a:solidFill>
                    <a:srgbClr val="FF0000"/>
                  </a:solidFill>
                </a:ln>
                <a:effectLst>
                  <a:glow rad="228600">
                    <a:schemeClr val="accent5">
                      <a:satMod val="175000"/>
                      <a:alpha val="40000"/>
                    </a:schemeClr>
                  </a:glow>
                </a:effectLst>
                <a:latin typeface="Magneto" panose="04030805050802020D02" pitchFamily="82" charset="0"/>
              </a:rPr>
              <a:t>par les stagiaires N°2</a:t>
            </a:r>
            <a:endParaRPr lang="fr-FR" sz="4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69271746"/>
      </p:ext>
    </p:extLst>
  </p:cSld>
  <p:clrMapOvr>
    <a:masterClrMapping/>
  </p:clrMapOvr>
  <mc:AlternateContent xmlns:mc="http://schemas.openxmlformats.org/markup-compatibility/2006" xmlns:p14="http://schemas.microsoft.com/office/powerpoint/2010/main">
    <mc:Choice Requires="p14">
      <p:transition spd="slow" p14:dur="5000" advTm="7000">
        <p:wedge/>
        <p:sndAc>
          <p:stSnd loop="1">
            <p:snd r:embed="rId3" name="Gheorghe Zamfir_Aranjuez Mon Amour.wav"/>
          </p:stSnd>
        </p:sndAc>
      </p:transition>
    </mc:Choice>
    <mc:Fallback xmlns="">
      <p:transition spd="slow" advTm="7000">
        <p:wedge/>
        <p:sndAc>
          <p:stSnd loop="1">
            <p:snd r:embed="rId5" name="Gheorghe Zamfir_Aranjuez Mon Amou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5"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2000"/>
                                        <p:tgtEl>
                                          <p:spTgt spid="9"/>
                                        </p:tgtEl>
                                      </p:cBhvr>
                                    </p:animEffect>
                                    <p:anim calcmode="lin" valueType="num">
                                      <p:cBhvr>
                                        <p:cTn id="39" dur="2000" fill="hold"/>
                                        <p:tgtEl>
                                          <p:spTgt spid="9"/>
                                        </p:tgtEl>
                                        <p:attrNameLst>
                                          <p:attrName>ppt_w</p:attrName>
                                        </p:attrNameLst>
                                      </p:cBhvr>
                                      <p:tavLst>
                                        <p:tav tm="0" fmla="#ppt_w*sin(2.5*pi*$)">
                                          <p:val>
                                            <p:fltVal val="0"/>
                                          </p:val>
                                        </p:tav>
                                        <p:tav tm="100000">
                                          <p:val>
                                            <p:fltVal val="1"/>
                                          </p:val>
                                        </p:tav>
                                      </p:tavLst>
                                    </p:anim>
                                    <p:anim calcmode="lin" valueType="num">
                                      <p:cBhvr>
                                        <p:cTn id="40"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2</a:t>
            </a:fld>
            <a:endParaRPr lang="fr-FR" sz="1800" dirty="0">
              <a:latin typeface="Magneto" panose="04030805050802020D02" pitchFamily="82" charset="0"/>
            </a:endParaRPr>
          </a:p>
        </p:txBody>
      </p:sp>
      <p:sp>
        <p:nvSpPr>
          <p:cNvPr id="2" name="Rectangle 1"/>
          <p:cNvSpPr/>
          <p:nvPr/>
        </p:nvSpPr>
        <p:spPr>
          <a:xfrm>
            <a:off x="1688306" y="1097369"/>
            <a:ext cx="8815388" cy="4708981"/>
          </a:xfrm>
          <a:prstGeom prst="rect">
            <a:avLst/>
          </a:prstGeom>
        </p:spPr>
        <p:txBody>
          <a:bodyPr wrap="square">
            <a:spAutoFit/>
          </a:bodyPr>
          <a:lstStyle/>
          <a:p>
            <a:r>
              <a:rPr lang="fr-FR" sz="6000" b="1" dirty="0" err="1" smtClean="0">
                <a:ln>
                  <a:solidFill>
                    <a:srgbClr val="FF0000"/>
                  </a:solidFill>
                </a:ln>
                <a:latin typeface="Magneto" panose="04030805050802020D02" pitchFamily="82" charset="0"/>
              </a:rPr>
              <a:t>BalanceTonStage</a:t>
            </a:r>
            <a:r>
              <a:rPr lang="fr-FR" sz="6000" b="1" dirty="0" smtClean="0">
                <a:ln>
                  <a:solidFill>
                    <a:srgbClr val="FF0000"/>
                  </a:solidFill>
                </a:ln>
                <a:latin typeface="Magneto" panose="04030805050802020D02" pitchFamily="82" charset="0"/>
              </a:rPr>
              <a:t> compile les phrases entendues et les pires scènes vécues par les stagiaires</a:t>
            </a:r>
            <a:endParaRPr lang="fr-FR" sz="6000" b="1" dirty="0">
              <a:ln>
                <a:solidFill>
                  <a:srgbClr val="FF0000"/>
                </a:solidFill>
              </a:ln>
              <a:latin typeface="Magneto" panose="04030805050802020D02" pitchFamily="82" charset="0"/>
            </a:endParaRPr>
          </a:p>
        </p:txBody>
      </p:sp>
    </p:spTree>
    <p:extLst>
      <p:ext uri="{BB962C8B-B14F-4D97-AF65-F5344CB8AC3E}">
        <p14:creationId xmlns:p14="http://schemas.microsoft.com/office/powerpoint/2010/main" val="362364488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3</a:t>
            </a:fld>
            <a:endParaRPr lang="fr-FR" sz="1800" dirty="0">
              <a:latin typeface="Magneto" panose="04030805050802020D02" pitchFamily="82" charset="0"/>
            </a:endParaRPr>
          </a:p>
        </p:txBody>
      </p:sp>
      <p:sp>
        <p:nvSpPr>
          <p:cNvPr id="2" name="Rectangle 1"/>
          <p:cNvSpPr/>
          <p:nvPr/>
        </p:nvSpPr>
        <p:spPr>
          <a:xfrm>
            <a:off x="1230630" y="820370"/>
            <a:ext cx="9715500" cy="5262979"/>
          </a:xfrm>
          <a:prstGeom prst="rect">
            <a:avLst/>
          </a:prstGeom>
        </p:spPr>
        <p:txBody>
          <a:bodyPr wrap="square">
            <a:spAutoFit/>
          </a:bodyPr>
          <a:lstStyle/>
          <a:p>
            <a:r>
              <a:rPr lang="fr-FR" sz="2800" b="1" dirty="0" smtClean="0">
                <a:ln>
                  <a:solidFill>
                    <a:srgbClr val="FF0000"/>
                  </a:solidFill>
                </a:ln>
                <a:effectLst>
                  <a:glow rad="228600">
                    <a:schemeClr val="accent5">
                      <a:satMod val="175000"/>
                      <a:alpha val="40000"/>
                    </a:schemeClr>
                  </a:glow>
                </a:effectLst>
                <a:latin typeface="Magneto" panose="04030805050802020D02" pitchFamily="82" charset="0"/>
              </a:rPr>
              <a:t>Camille, l'une des étudiants à l'origine de 'Balance ton stage', raconte comment l'idée est née d'une expérience personnelle : 'Ma première expérience de stagiaire m'a confrontée au sexisme ordinaire en entreprise. Aux remarques déplacées sur la vie intime s'ajoutaient des discours stéréotypés sur la façon de travailler des femmes. Bref, du sexisme ordinaire. Les propos sexistes se sont multipliés et ma colère avec, mais j'étais enfermée dans une escalade d'engagement : quand on laisse passer une fois, difficile de mettre un stop'.</a:t>
            </a:r>
            <a:endParaRPr lang="fr-FR" sz="2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14268131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4</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l="-1" t="7699" r="169" b="17041"/>
          <a:stretch/>
        </p:blipFill>
        <p:spPr>
          <a:xfrm>
            <a:off x="2549909" y="837369"/>
            <a:ext cx="7092182" cy="5228982"/>
          </a:xfrm>
          <a:prstGeom prst="rect">
            <a:avLst/>
          </a:prstGeom>
          <a:effectLst>
            <a:softEdge rad="127000"/>
          </a:effectLst>
        </p:spPr>
      </p:pic>
    </p:spTree>
    <p:extLst>
      <p:ext uri="{BB962C8B-B14F-4D97-AF65-F5344CB8AC3E}">
        <p14:creationId xmlns:p14="http://schemas.microsoft.com/office/powerpoint/2010/main" val="81920255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5</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t="5566" r="-596" b="21746"/>
          <a:stretch/>
        </p:blipFill>
        <p:spPr>
          <a:xfrm>
            <a:off x="2449613" y="840437"/>
            <a:ext cx="7277533" cy="5222845"/>
          </a:xfrm>
          <a:prstGeom prst="rect">
            <a:avLst/>
          </a:prstGeom>
          <a:effectLst>
            <a:softEdge rad="127000"/>
          </a:effectLst>
        </p:spPr>
      </p:pic>
    </p:spTree>
    <p:extLst>
      <p:ext uri="{BB962C8B-B14F-4D97-AF65-F5344CB8AC3E}">
        <p14:creationId xmlns:p14="http://schemas.microsoft.com/office/powerpoint/2010/main" val="18932135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6</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t="5105" r="361" b="13028"/>
          <a:stretch/>
        </p:blipFill>
        <p:spPr>
          <a:xfrm>
            <a:off x="2984581" y="837247"/>
            <a:ext cx="6207597" cy="5229226"/>
          </a:xfrm>
          <a:prstGeom prst="rect">
            <a:avLst/>
          </a:prstGeom>
          <a:effectLst>
            <a:softEdge rad="127000"/>
          </a:effectLst>
        </p:spPr>
      </p:pic>
    </p:spTree>
    <p:extLst>
      <p:ext uri="{BB962C8B-B14F-4D97-AF65-F5344CB8AC3E}">
        <p14:creationId xmlns:p14="http://schemas.microsoft.com/office/powerpoint/2010/main" val="352549070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7</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l="1" t="9286" r="-361" b="14911"/>
          <a:stretch/>
        </p:blipFill>
        <p:spPr>
          <a:xfrm>
            <a:off x="2644374" y="798452"/>
            <a:ext cx="6903251" cy="5261095"/>
          </a:xfrm>
          <a:prstGeom prst="rect">
            <a:avLst/>
          </a:prstGeom>
          <a:effectLst>
            <a:softEdge rad="127000"/>
          </a:effectLst>
        </p:spPr>
      </p:pic>
    </p:spTree>
    <p:extLst>
      <p:ext uri="{BB962C8B-B14F-4D97-AF65-F5344CB8AC3E}">
        <p14:creationId xmlns:p14="http://schemas.microsoft.com/office/powerpoint/2010/main" val="457979546"/>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8</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t="8737" r="-426" b="7958"/>
          <a:stretch/>
        </p:blipFill>
        <p:spPr>
          <a:xfrm>
            <a:off x="2900363" y="830531"/>
            <a:ext cx="6399863" cy="5227369"/>
          </a:xfrm>
          <a:prstGeom prst="rect">
            <a:avLst/>
          </a:prstGeom>
          <a:effectLst>
            <a:softEdge rad="127000"/>
          </a:effectLst>
        </p:spPr>
      </p:pic>
    </p:spTree>
    <p:extLst>
      <p:ext uri="{BB962C8B-B14F-4D97-AF65-F5344CB8AC3E}">
        <p14:creationId xmlns:p14="http://schemas.microsoft.com/office/powerpoint/2010/main" val="352658251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9</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l="-1" t="5105" r="-354" b="7483"/>
          <a:stretch/>
        </p:blipFill>
        <p:spPr>
          <a:xfrm>
            <a:off x="3102768" y="826171"/>
            <a:ext cx="5986463" cy="5251378"/>
          </a:xfrm>
          <a:prstGeom prst="rect">
            <a:avLst/>
          </a:prstGeom>
          <a:effectLst>
            <a:softEdge rad="127000"/>
          </a:effectLst>
        </p:spPr>
      </p:pic>
    </p:spTree>
    <p:extLst>
      <p:ext uri="{BB962C8B-B14F-4D97-AF65-F5344CB8AC3E}">
        <p14:creationId xmlns:p14="http://schemas.microsoft.com/office/powerpoint/2010/main" val="585436948"/>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10</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t="4224" r="-86" b="29569"/>
          <a:stretch/>
        </p:blipFill>
        <p:spPr>
          <a:xfrm>
            <a:off x="2131027" y="838041"/>
            <a:ext cx="7929946" cy="5227638"/>
          </a:xfrm>
          <a:prstGeom prst="rect">
            <a:avLst/>
          </a:prstGeom>
          <a:effectLst>
            <a:softEdge rad="127000"/>
          </a:effectLst>
        </p:spPr>
      </p:pic>
    </p:spTree>
    <p:extLst>
      <p:ext uri="{BB962C8B-B14F-4D97-AF65-F5344CB8AC3E}">
        <p14:creationId xmlns:p14="http://schemas.microsoft.com/office/powerpoint/2010/main" val="2523600710"/>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11</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l="1" t="5347" r="258" b="18761"/>
          <a:stretch/>
        </p:blipFill>
        <p:spPr>
          <a:xfrm>
            <a:off x="2700513" y="807614"/>
            <a:ext cx="6790974" cy="5242772"/>
          </a:xfrm>
          <a:prstGeom prst="rect">
            <a:avLst/>
          </a:prstGeom>
          <a:effectLst>
            <a:softEdge rad="127000"/>
          </a:effectLst>
        </p:spPr>
      </p:pic>
    </p:spTree>
    <p:extLst>
      <p:ext uri="{BB962C8B-B14F-4D97-AF65-F5344CB8AC3E}">
        <p14:creationId xmlns:p14="http://schemas.microsoft.com/office/powerpoint/2010/main" val="1337440041"/>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12</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r="756" b="23924"/>
          <a:stretch/>
        </p:blipFill>
        <p:spPr>
          <a:xfrm>
            <a:off x="2618332" y="848762"/>
            <a:ext cx="6955336" cy="5206196"/>
          </a:xfrm>
          <a:prstGeom prst="rect">
            <a:avLst/>
          </a:prstGeom>
          <a:effectLst>
            <a:softEdge rad="127000"/>
          </a:effectLst>
        </p:spPr>
      </p:pic>
    </p:spTree>
    <p:extLst>
      <p:ext uri="{BB962C8B-B14F-4D97-AF65-F5344CB8AC3E}">
        <p14:creationId xmlns:p14="http://schemas.microsoft.com/office/powerpoint/2010/main" val="3405751352"/>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13</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t="9183" r="593" b="11990"/>
          <a:stretch/>
        </p:blipFill>
        <p:spPr>
          <a:xfrm>
            <a:off x="2788444" y="837961"/>
            <a:ext cx="6615111" cy="5227798"/>
          </a:xfrm>
          <a:prstGeom prst="rect">
            <a:avLst/>
          </a:prstGeom>
          <a:effectLst>
            <a:softEdge rad="127000"/>
          </a:effectLst>
        </p:spPr>
      </p:pic>
    </p:spTree>
    <p:extLst>
      <p:ext uri="{BB962C8B-B14F-4D97-AF65-F5344CB8AC3E}">
        <p14:creationId xmlns:p14="http://schemas.microsoft.com/office/powerpoint/2010/main" val="1743610247"/>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14</a:t>
            </a:fld>
            <a:endParaRPr lang="fr-FR" sz="1800" dirty="0">
              <a:latin typeface="Magneto" panose="04030805050802020D02" pitchFamily="82" charset="0"/>
            </a:endParaRPr>
          </a:p>
        </p:txBody>
      </p:sp>
      <p:pic>
        <p:nvPicPr>
          <p:cNvPr id="3" name="Image 2"/>
          <p:cNvPicPr>
            <a:picLocks noChangeAspect="1"/>
          </p:cNvPicPr>
          <p:nvPr/>
        </p:nvPicPr>
        <p:blipFill rotWithShape="1">
          <a:blip r:embed="rId3"/>
          <a:srcRect t="9043" b="32082"/>
          <a:stretch/>
        </p:blipFill>
        <p:spPr>
          <a:xfrm>
            <a:off x="1646582" y="850129"/>
            <a:ext cx="8883595" cy="5203462"/>
          </a:xfrm>
          <a:prstGeom prst="rect">
            <a:avLst/>
          </a:prstGeom>
          <a:effectLst>
            <a:softEdge rad="127000"/>
          </a:effectLst>
        </p:spPr>
      </p:pic>
    </p:spTree>
    <p:extLst>
      <p:ext uri="{BB962C8B-B14F-4D97-AF65-F5344CB8AC3E}">
        <p14:creationId xmlns:p14="http://schemas.microsoft.com/office/powerpoint/2010/main" val="194853569"/>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55320"/>
            <a:ext cx="10408920" cy="5593080"/>
          </a:xfrm>
          <a:prstGeom prst="rect">
            <a:avLst/>
          </a:prstGeom>
          <a:noFill/>
          <a:ln w="317500" cmpd="thickThin">
            <a:gradFill flip="none" rotWithShape="1">
              <a:gsLst>
                <a:gs pos="0">
                  <a:schemeClr val="accent1">
                    <a:lumMod val="5000"/>
                    <a:lumOff val="95000"/>
                  </a:schemeClr>
                </a:gs>
                <a:gs pos="74000">
                  <a:schemeClr val="accent1">
                    <a:lumMod val="45000"/>
                    <a:lumOff val="55000"/>
                  </a:schemeClr>
                </a:gs>
                <a:gs pos="83000">
                  <a:srgbClr val="FFC000"/>
                </a:gs>
                <a:gs pos="100000">
                  <a:srgbClr val="C00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B2587070-8081-48BA-8B72-E85B71DA57D2}" type="datetime1">
              <a:rPr lang="fr-FR" sz="1800" b="1" smtClean="0">
                <a:latin typeface="Magneto" panose="04030805050802020D02" pitchFamily="82" charset="0"/>
              </a:rPr>
              <a:t>06/10/2021</a:t>
            </a:fld>
            <a:endParaRPr lang="fr-FR" sz="1800" b="1" dirty="0">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B591747A-4408-493A-88EF-510F49A5F3C9}" type="slidenum">
              <a:rPr lang="fr-FR" sz="1800" smtClean="0">
                <a:latin typeface="Magneto" panose="04030805050802020D02" pitchFamily="82" charset="0"/>
              </a:rPr>
              <a:t>15</a:t>
            </a:fld>
            <a:endParaRPr lang="fr-FR" sz="1800" dirty="0">
              <a:latin typeface="Magneto" panose="04030805050802020D02" pitchFamily="82" charset="0"/>
            </a:endParaRPr>
          </a:p>
        </p:txBody>
      </p:sp>
      <p:pic>
        <p:nvPicPr>
          <p:cNvPr id="9" name="Image 8"/>
          <p:cNvPicPr>
            <a:picLocks noChangeAspect="1"/>
          </p:cNvPicPr>
          <p:nvPr/>
        </p:nvPicPr>
        <p:blipFill rotWithShape="1">
          <a:blip r:embed="rId3"/>
          <a:srcRect r="24" b="7101"/>
          <a:stretch/>
        </p:blipFill>
        <p:spPr>
          <a:xfrm>
            <a:off x="1042988" y="854741"/>
            <a:ext cx="10073963" cy="5207560"/>
          </a:xfrm>
          <a:prstGeom prst="rect">
            <a:avLst/>
          </a:prstGeom>
          <a:effectLst>
            <a:softEdge rad="127000"/>
          </a:effectLst>
        </p:spPr>
      </p:pic>
      <p:sp>
        <p:nvSpPr>
          <p:cNvPr id="8" name="Rectangle 7"/>
          <p:cNvSpPr/>
          <p:nvPr/>
        </p:nvSpPr>
        <p:spPr>
          <a:xfrm>
            <a:off x="2062683" y="2304359"/>
            <a:ext cx="8034572" cy="2308324"/>
          </a:xfrm>
          <a:prstGeom prst="rect">
            <a:avLst/>
          </a:prstGeom>
        </p:spPr>
        <p:txBody>
          <a:bodyPr wrap="none">
            <a:spAutoFit/>
          </a:bodyPr>
          <a:lstStyle/>
          <a:p>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            C’était</a:t>
            </a:r>
          </a:p>
          <a:p>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les pires scènes vécues</a:t>
            </a:r>
          </a:p>
          <a:p>
            <a:r>
              <a:rPr lang="fr-FR" sz="4800" b="1" dirty="0">
                <a:ln>
                  <a:solidFill>
                    <a:srgbClr val="FF0000"/>
                  </a:solidFill>
                </a:ln>
                <a:effectLst>
                  <a:glow rad="228600">
                    <a:schemeClr val="accent5">
                      <a:satMod val="175000"/>
                      <a:alpha val="40000"/>
                    </a:schemeClr>
                  </a:glow>
                </a:effectLst>
                <a:latin typeface="Magneto" panose="04030805050802020D02" pitchFamily="82" charset="0"/>
              </a:rPr>
              <a:t> </a:t>
            </a:r>
            <a:r>
              <a:rPr lang="fr-FR" sz="4800" b="1" dirty="0" smtClean="0">
                <a:ln>
                  <a:solidFill>
                    <a:srgbClr val="FF0000"/>
                  </a:solidFill>
                </a:ln>
                <a:effectLst>
                  <a:glow rad="228600">
                    <a:schemeClr val="accent5">
                      <a:satMod val="175000"/>
                      <a:alpha val="40000"/>
                    </a:schemeClr>
                  </a:glow>
                </a:effectLst>
                <a:latin typeface="Magneto" panose="04030805050802020D02" pitchFamily="82" charset="0"/>
              </a:rPr>
              <a:t>   par les stagiaires</a:t>
            </a:r>
            <a:endParaRPr lang="fr-FR" sz="4800" b="1" dirty="0">
              <a:ln>
                <a:solidFill>
                  <a:srgbClr val="FF0000"/>
                </a:solidFill>
              </a:ln>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492192513"/>
      </p:ext>
    </p:extLst>
  </p:cSld>
  <p:clrMapOvr>
    <a:masterClrMapping/>
  </p:clrMapOvr>
  <mc:AlternateContent xmlns:mc="http://schemas.openxmlformats.org/markup-compatibility/2006" xmlns:p14="http://schemas.microsoft.com/office/powerpoint/2010/main">
    <mc:Choice Requires="p14">
      <p:transition spd="slow" p14:dur="5000" advTm="7000">
        <p:wedge/>
      </p:transition>
    </mc:Choice>
    <mc:Fallback xmlns="">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2000"/>
                                        <p:tgtEl>
                                          <p:spTgt spid="9"/>
                                        </p:tgtEl>
                                      </p:cBhvr>
                                    </p:animEffect>
                                    <p:anim calcmode="lin" valueType="num">
                                      <p:cBhvr>
                                        <p:cTn id="48" dur="2000" fill="hold"/>
                                        <p:tgtEl>
                                          <p:spTgt spid="9"/>
                                        </p:tgtEl>
                                        <p:attrNameLst>
                                          <p:attrName>ppt_w</p:attrName>
                                        </p:attrNameLst>
                                      </p:cBhvr>
                                      <p:tavLst>
                                        <p:tav tm="0" fmla="#ppt_w*sin(2.5*pi*$)">
                                          <p:val>
                                            <p:fltVal val="0"/>
                                          </p:val>
                                        </p:tav>
                                        <p:tav tm="100000">
                                          <p:val>
                                            <p:fltVal val="1"/>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TotalTime>
  <Words>213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2021-01-06T16:50:12Z</dcterms:created>
  <dcterms:modified xsi:type="dcterms:W3CDTF">2021-10-06T18:43:29Z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