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7"/>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0NLIvJFsWCBQwkS+GXUN7g==" hashData="sfxcbtl3LmLaE//U7Uv56PMKwEzjaUEALCT9OrgoH0fDuZ5CXsieVRBEDH43D2XB7GSTtv5zgqzv45VjGkGa3g=="/>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9032" autoAdjust="0"/>
    <p:restoredTop sz="94660"/>
  </p:normalViewPr>
  <p:slideViewPr>
    <p:cSldViewPr snapToGrid="0" showGuides="1">
      <p:cViewPr varScale="1">
        <p:scale>
          <a:sx n="41" d="100"/>
          <a:sy n="41" d="100"/>
        </p:scale>
        <p:origin x="72" y="804"/>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B30F6FF4-F9B9-4B39-89C2-2A9C10DF126A}" type="datetimeFigureOut">
              <a:rPr lang="fr-FR" smtClean="0"/>
              <a:t>06/10/2021</a:t>
            </a:fld>
            <a:endParaRPr lang="fr-FR"/>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commentair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CDD42F4-F625-43FF-9AF4-BEDF26F1C0CC}" type="slidenum">
              <a:rPr lang="fr-FR" smtClean="0"/>
              <a:t>‹N°›</a:t>
            </a:fld>
            <a:endParaRPr lang="fr-FR"/>
          </a:p>
        </p:txBody>
      </p:sp>
    </p:spTree>
    <p:extLst>
      <p:ext uri="{BB962C8B-B14F-4D97-AF65-F5344CB8AC3E}">
        <p14:creationId xmlns:p14="http://schemas.microsoft.com/office/powerpoint/2010/main" val="118946246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CDD42F4-F625-43FF-9AF4-BEDF26F1C0CC}" type="slidenum">
              <a:rPr lang="fr-FR" smtClean="0"/>
              <a:t>1</a:t>
            </a:fld>
            <a:endParaRPr lang="fr-FR"/>
          </a:p>
        </p:txBody>
      </p:sp>
    </p:spTree>
    <p:extLst>
      <p:ext uri="{BB962C8B-B14F-4D97-AF65-F5344CB8AC3E}">
        <p14:creationId xmlns:p14="http://schemas.microsoft.com/office/powerpoint/2010/main" val="163499210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CDD42F4-F625-43FF-9AF4-BEDF26F1C0CC}" type="slidenum">
              <a:rPr lang="fr-FR" smtClean="0"/>
              <a:t>2</a:t>
            </a:fld>
            <a:endParaRPr lang="fr-FR"/>
          </a:p>
        </p:txBody>
      </p:sp>
    </p:spTree>
    <p:extLst>
      <p:ext uri="{BB962C8B-B14F-4D97-AF65-F5344CB8AC3E}">
        <p14:creationId xmlns:p14="http://schemas.microsoft.com/office/powerpoint/2010/main" val="2092598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CDD42F4-F625-43FF-9AF4-BEDF26F1C0CC}" type="slidenum">
              <a:rPr lang="fr-FR" smtClean="0"/>
              <a:t>3</a:t>
            </a:fld>
            <a:endParaRPr lang="fr-FR"/>
          </a:p>
        </p:txBody>
      </p:sp>
    </p:spTree>
    <p:extLst>
      <p:ext uri="{BB962C8B-B14F-4D97-AF65-F5344CB8AC3E}">
        <p14:creationId xmlns:p14="http://schemas.microsoft.com/office/powerpoint/2010/main" val="185692783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CDD42F4-F625-43FF-9AF4-BEDF26F1C0CC}" type="slidenum">
              <a:rPr lang="fr-FR" smtClean="0"/>
              <a:t>4</a:t>
            </a:fld>
            <a:endParaRPr lang="fr-FR"/>
          </a:p>
        </p:txBody>
      </p:sp>
    </p:spTree>
    <p:extLst>
      <p:ext uri="{BB962C8B-B14F-4D97-AF65-F5344CB8AC3E}">
        <p14:creationId xmlns:p14="http://schemas.microsoft.com/office/powerpoint/2010/main" val="158364770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CDD42F4-F625-43FF-9AF4-BEDF26F1C0CC}" type="slidenum">
              <a:rPr lang="fr-FR" smtClean="0"/>
              <a:t>5</a:t>
            </a:fld>
            <a:endParaRPr lang="fr-FR"/>
          </a:p>
        </p:txBody>
      </p:sp>
    </p:spTree>
    <p:extLst>
      <p:ext uri="{BB962C8B-B14F-4D97-AF65-F5344CB8AC3E}">
        <p14:creationId xmlns:p14="http://schemas.microsoft.com/office/powerpoint/2010/main" val="170896333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CDD42F4-F625-43FF-9AF4-BEDF26F1C0CC}" type="slidenum">
              <a:rPr lang="fr-FR" smtClean="0"/>
              <a:t>6</a:t>
            </a:fld>
            <a:endParaRPr lang="fr-FR"/>
          </a:p>
        </p:txBody>
      </p:sp>
    </p:spTree>
    <p:extLst>
      <p:ext uri="{BB962C8B-B14F-4D97-AF65-F5344CB8AC3E}">
        <p14:creationId xmlns:p14="http://schemas.microsoft.com/office/powerpoint/2010/main" val="231133545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CDD42F4-F625-43FF-9AF4-BEDF26F1C0CC}" type="slidenum">
              <a:rPr lang="fr-FR" smtClean="0"/>
              <a:t>7</a:t>
            </a:fld>
            <a:endParaRPr lang="fr-FR"/>
          </a:p>
        </p:txBody>
      </p:sp>
    </p:spTree>
    <p:extLst>
      <p:ext uri="{BB962C8B-B14F-4D97-AF65-F5344CB8AC3E}">
        <p14:creationId xmlns:p14="http://schemas.microsoft.com/office/powerpoint/2010/main" val="238730551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CDD42F4-F625-43FF-9AF4-BEDF26F1C0CC}" type="slidenum">
              <a:rPr lang="fr-FR" smtClean="0"/>
              <a:t>8</a:t>
            </a:fld>
            <a:endParaRPr lang="fr-FR"/>
          </a:p>
        </p:txBody>
      </p:sp>
    </p:spTree>
    <p:extLst>
      <p:ext uri="{BB962C8B-B14F-4D97-AF65-F5344CB8AC3E}">
        <p14:creationId xmlns:p14="http://schemas.microsoft.com/office/powerpoint/2010/main" val="355804756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CDD42F4-F625-43FF-9AF4-BEDF26F1C0CC}" type="slidenum">
              <a:rPr lang="fr-FR" smtClean="0"/>
              <a:t>9</a:t>
            </a:fld>
            <a:endParaRPr lang="fr-FR"/>
          </a:p>
        </p:txBody>
      </p:sp>
    </p:spTree>
    <p:extLst>
      <p:ext uri="{BB962C8B-B14F-4D97-AF65-F5344CB8AC3E}">
        <p14:creationId xmlns:p14="http://schemas.microsoft.com/office/powerpoint/2010/main" val="288039840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CDD42F4-F625-43FF-9AF4-BEDF26F1C0CC}" type="slidenum">
              <a:rPr lang="fr-FR" smtClean="0"/>
              <a:t>10</a:t>
            </a:fld>
            <a:endParaRPr lang="fr-FR"/>
          </a:p>
        </p:txBody>
      </p:sp>
    </p:spTree>
    <p:extLst>
      <p:ext uri="{BB962C8B-B14F-4D97-AF65-F5344CB8AC3E}">
        <p14:creationId xmlns:p14="http://schemas.microsoft.com/office/powerpoint/2010/main" val="3615607439"/>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CDD42F4-F625-43FF-9AF4-BEDF26F1C0CC}" type="slidenum">
              <a:rPr lang="fr-FR" smtClean="0"/>
              <a:t>11</a:t>
            </a:fld>
            <a:endParaRPr lang="fr-FR"/>
          </a:p>
        </p:txBody>
      </p:sp>
    </p:spTree>
    <p:extLst>
      <p:ext uri="{BB962C8B-B14F-4D97-AF65-F5344CB8AC3E}">
        <p14:creationId xmlns:p14="http://schemas.microsoft.com/office/powerpoint/2010/main" val="2366035497"/>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CDD42F4-F625-43FF-9AF4-BEDF26F1C0CC}" type="slidenum">
              <a:rPr lang="fr-FR" smtClean="0"/>
              <a:t>12</a:t>
            </a:fld>
            <a:endParaRPr lang="fr-FR"/>
          </a:p>
        </p:txBody>
      </p:sp>
    </p:spTree>
    <p:extLst>
      <p:ext uri="{BB962C8B-B14F-4D97-AF65-F5344CB8AC3E}">
        <p14:creationId xmlns:p14="http://schemas.microsoft.com/office/powerpoint/2010/main" val="14620862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CDD42F4-F625-43FF-9AF4-BEDF26F1C0CC}" type="slidenum">
              <a:rPr lang="fr-FR" smtClean="0"/>
              <a:t>13</a:t>
            </a:fld>
            <a:endParaRPr lang="fr-FR"/>
          </a:p>
        </p:txBody>
      </p:sp>
    </p:spTree>
    <p:extLst>
      <p:ext uri="{BB962C8B-B14F-4D97-AF65-F5344CB8AC3E}">
        <p14:creationId xmlns:p14="http://schemas.microsoft.com/office/powerpoint/2010/main" val="3261599787"/>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CDD42F4-F625-43FF-9AF4-BEDF26F1C0CC}" type="slidenum">
              <a:rPr lang="fr-FR" smtClean="0"/>
              <a:t>14</a:t>
            </a:fld>
            <a:endParaRPr lang="fr-FR"/>
          </a:p>
        </p:txBody>
      </p:sp>
    </p:spTree>
    <p:extLst>
      <p:ext uri="{BB962C8B-B14F-4D97-AF65-F5344CB8AC3E}">
        <p14:creationId xmlns:p14="http://schemas.microsoft.com/office/powerpoint/2010/main" val="829047073"/>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CDD42F4-F625-43FF-9AF4-BEDF26F1C0CC}" type="slidenum">
              <a:rPr lang="fr-FR" smtClean="0"/>
              <a:t>15</a:t>
            </a:fld>
            <a:endParaRPr lang="fr-FR"/>
          </a:p>
        </p:txBody>
      </p:sp>
    </p:spTree>
    <p:extLst>
      <p:ext uri="{BB962C8B-B14F-4D97-AF65-F5344CB8AC3E}">
        <p14:creationId xmlns:p14="http://schemas.microsoft.com/office/powerpoint/2010/main" val="23192333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fr-FR" smtClean="0"/>
              <a:t>Modifiez le style du titre</a:t>
            </a:r>
            <a:endParaRPr lang="en-US"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smtClean="0"/>
              <a:t>Modifiez le style des sous-titres du masque</a:t>
            </a:r>
            <a:endParaRPr lang="en-US" dirty="0"/>
          </a:p>
        </p:txBody>
      </p:sp>
      <p:sp>
        <p:nvSpPr>
          <p:cNvPr id="4" name="Date Placeholder 3"/>
          <p:cNvSpPr>
            <a:spLocks noGrp="1"/>
          </p:cNvSpPr>
          <p:nvPr>
            <p:ph type="dt" sz="half" idx="10"/>
          </p:nvPr>
        </p:nvSpPr>
        <p:spPr/>
        <p:txBody>
          <a:bodyPr/>
          <a:lstStyle/>
          <a:p>
            <a:fld id="{86B9D837-AF8A-4820-B063-15D2AC82DDD4}" type="datetime1">
              <a:rPr lang="fr-FR" smtClean="0"/>
              <a:t>06/10/2021</a:t>
            </a:fld>
            <a:endParaRPr lang="fr-FR"/>
          </a:p>
        </p:txBody>
      </p:sp>
      <p:sp>
        <p:nvSpPr>
          <p:cNvPr id="5" name="Footer Placeholder 4"/>
          <p:cNvSpPr>
            <a:spLocks noGrp="1"/>
          </p:cNvSpPr>
          <p:nvPr>
            <p:ph type="ftr" sz="quarter" idx="11"/>
          </p:nvPr>
        </p:nvSpPr>
        <p:spPr/>
        <p:txBody>
          <a:bodyPr/>
          <a:lstStyle/>
          <a:p>
            <a:r>
              <a:rPr lang="fr-FR" smtClean="0"/>
              <a:t>PPS   Lande   2020</a:t>
            </a:r>
            <a:endParaRPr lang="fr-FR"/>
          </a:p>
        </p:txBody>
      </p:sp>
      <p:sp>
        <p:nvSpPr>
          <p:cNvPr id="6" name="Slide Number Placeholder 5"/>
          <p:cNvSpPr>
            <a:spLocks noGrp="1"/>
          </p:cNvSpPr>
          <p:nvPr>
            <p:ph type="sldNum" sz="quarter" idx="12"/>
          </p:nvPr>
        </p:nvSpPr>
        <p:spPr/>
        <p:txBody>
          <a:bodyPr/>
          <a:lstStyle/>
          <a:p>
            <a:fld id="{B591747A-4408-493A-88EF-510F49A5F3C9}" type="slidenum">
              <a:rPr lang="fr-FR" smtClean="0"/>
              <a:t>‹N°›</a:t>
            </a:fld>
            <a:endParaRPr lang="fr-FR"/>
          </a:p>
        </p:txBody>
      </p:sp>
    </p:spTree>
    <p:extLst>
      <p:ext uri="{BB962C8B-B14F-4D97-AF65-F5344CB8AC3E}">
        <p14:creationId xmlns:p14="http://schemas.microsoft.com/office/powerpoint/2010/main" val="82153957"/>
      </p:ext>
    </p:extLst>
  </p:cSld>
  <p:clrMapOvr>
    <a:masterClrMapping/>
  </p:clrMapOvr>
  <mc:AlternateContent xmlns:mc="http://schemas.openxmlformats.org/markup-compatibility/2006" xmlns:p14="http://schemas.microsoft.com/office/powerpoint/2010/main">
    <mc:Choice Requires="p14">
      <p:transition spd="slow" p14:dur="5000" advTm="7000">
        <p:wedge/>
      </p:transition>
    </mc:Choice>
    <mc:Fallback xmlns="">
      <p:transition spd="slow" advTm="7000">
        <p:wedg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Content Placeholder 2"/>
          <p:cNvSpPr>
            <a:spLocks noGrp="1"/>
          </p:cNvSpPr>
          <p:nvPr>
            <p:ph idx="1"/>
          </p:nvPr>
        </p:nvSpPr>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21726434-C62D-47D2-8303-6F5A31BCAA2B}" type="datetime1">
              <a:rPr lang="fr-FR" smtClean="0"/>
              <a:t>06/10/2021</a:t>
            </a:fld>
            <a:endParaRPr lang="fr-FR"/>
          </a:p>
        </p:txBody>
      </p:sp>
      <p:sp>
        <p:nvSpPr>
          <p:cNvPr id="5" name="Footer Placeholder 4"/>
          <p:cNvSpPr>
            <a:spLocks noGrp="1"/>
          </p:cNvSpPr>
          <p:nvPr>
            <p:ph type="ftr" sz="quarter" idx="11"/>
          </p:nvPr>
        </p:nvSpPr>
        <p:spPr/>
        <p:txBody>
          <a:bodyPr/>
          <a:lstStyle/>
          <a:p>
            <a:r>
              <a:rPr lang="fr-FR" smtClean="0"/>
              <a:t>PPS   Lande   2020</a:t>
            </a:r>
            <a:endParaRPr lang="fr-FR"/>
          </a:p>
        </p:txBody>
      </p:sp>
      <p:sp>
        <p:nvSpPr>
          <p:cNvPr id="6" name="Slide Number Placeholder 5"/>
          <p:cNvSpPr>
            <a:spLocks noGrp="1"/>
          </p:cNvSpPr>
          <p:nvPr>
            <p:ph type="sldNum" sz="quarter" idx="12"/>
          </p:nvPr>
        </p:nvSpPr>
        <p:spPr/>
        <p:txBody>
          <a:bodyPr/>
          <a:lstStyle/>
          <a:p>
            <a:fld id="{B591747A-4408-493A-88EF-510F49A5F3C9}" type="slidenum">
              <a:rPr lang="fr-FR" smtClean="0"/>
              <a:t>‹N°›</a:t>
            </a:fld>
            <a:endParaRPr lang="fr-FR"/>
          </a:p>
        </p:txBody>
      </p:sp>
    </p:spTree>
    <p:extLst>
      <p:ext uri="{BB962C8B-B14F-4D97-AF65-F5344CB8AC3E}">
        <p14:creationId xmlns:p14="http://schemas.microsoft.com/office/powerpoint/2010/main" val="878677548"/>
      </p:ext>
    </p:extLst>
  </p:cSld>
  <p:clrMapOvr>
    <a:masterClrMapping/>
  </p:clrMapOvr>
  <mc:AlternateContent xmlns:mc="http://schemas.openxmlformats.org/markup-compatibility/2006" xmlns:p14="http://schemas.microsoft.com/office/powerpoint/2010/main">
    <mc:Choice Requires="p14">
      <p:transition spd="slow" p14:dur="5000" advTm="7000">
        <p:wedge/>
      </p:transition>
    </mc:Choice>
    <mc:Fallback xmlns="">
      <p:transition spd="slow" advTm="7000">
        <p:wedg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fr-FR" smtClean="0"/>
              <a:t>Modifiez le style du titre</a:t>
            </a:r>
            <a:endParaRPr lang="en-US" dirty="0"/>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smtClean="0"/>
              <a:t>Modifiez les styles du texte du masque</a:t>
            </a:r>
          </a:p>
        </p:txBody>
      </p:sp>
      <p:sp>
        <p:nvSpPr>
          <p:cNvPr id="4" name="Date Placeholder 3"/>
          <p:cNvSpPr>
            <a:spLocks noGrp="1"/>
          </p:cNvSpPr>
          <p:nvPr>
            <p:ph type="dt" sz="half" idx="10"/>
          </p:nvPr>
        </p:nvSpPr>
        <p:spPr/>
        <p:txBody>
          <a:bodyPr/>
          <a:lstStyle/>
          <a:p>
            <a:fld id="{8429A71C-2BF7-4FD4-8A63-CF5E38EF2D8D}" type="datetime1">
              <a:rPr lang="fr-FR" smtClean="0"/>
              <a:t>06/10/2021</a:t>
            </a:fld>
            <a:endParaRPr lang="fr-FR"/>
          </a:p>
        </p:txBody>
      </p:sp>
      <p:sp>
        <p:nvSpPr>
          <p:cNvPr id="5" name="Footer Placeholder 4"/>
          <p:cNvSpPr>
            <a:spLocks noGrp="1"/>
          </p:cNvSpPr>
          <p:nvPr>
            <p:ph type="ftr" sz="quarter" idx="11"/>
          </p:nvPr>
        </p:nvSpPr>
        <p:spPr/>
        <p:txBody>
          <a:bodyPr/>
          <a:lstStyle/>
          <a:p>
            <a:r>
              <a:rPr lang="fr-FR" smtClean="0"/>
              <a:t>PPS   Lande   2020</a:t>
            </a:r>
            <a:endParaRPr lang="fr-FR"/>
          </a:p>
        </p:txBody>
      </p:sp>
      <p:sp>
        <p:nvSpPr>
          <p:cNvPr id="6" name="Slide Number Placeholder 5"/>
          <p:cNvSpPr>
            <a:spLocks noGrp="1"/>
          </p:cNvSpPr>
          <p:nvPr>
            <p:ph type="sldNum" sz="quarter" idx="12"/>
          </p:nvPr>
        </p:nvSpPr>
        <p:spPr/>
        <p:txBody>
          <a:bodyPr/>
          <a:lstStyle/>
          <a:p>
            <a:fld id="{B591747A-4408-493A-88EF-510F49A5F3C9}" type="slidenum">
              <a:rPr lang="fr-FR" smtClean="0"/>
              <a:t>‹N°›</a:t>
            </a:fld>
            <a:endParaRPr lang="fr-FR"/>
          </a:p>
        </p:txBody>
      </p:sp>
    </p:spTree>
    <p:extLst>
      <p:ext uri="{BB962C8B-B14F-4D97-AF65-F5344CB8AC3E}">
        <p14:creationId xmlns:p14="http://schemas.microsoft.com/office/powerpoint/2010/main" val="2622303240"/>
      </p:ext>
    </p:extLst>
  </p:cSld>
  <p:clrMapOvr>
    <a:masterClrMapping/>
  </p:clrMapOvr>
  <mc:AlternateContent xmlns:mc="http://schemas.openxmlformats.org/markup-compatibility/2006" xmlns:p14="http://schemas.microsoft.com/office/powerpoint/2010/main">
    <mc:Choice Requires="p14">
      <p:transition spd="slow" p14:dur="5000" advTm="7000">
        <p:wedge/>
      </p:transition>
    </mc:Choice>
    <mc:Fallback xmlns="">
      <p:transition spd="slow" advTm="7000">
        <p:wedg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Content Placeholder 2"/>
          <p:cNvSpPr>
            <a:spLocks noGrp="1"/>
          </p:cNvSpPr>
          <p:nvPr>
            <p:ph sz="half" idx="1"/>
          </p:nvPr>
        </p:nvSpPr>
        <p:spPr>
          <a:xfrm>
            <a:off x="838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Content Placeholder 3"/>
          <p:cNvSpPr>
            <a:spLocks noGrp="1"/>
          </p:cNvSpPr>
          <p:nvPr>
            <p:ph sz="half" idx="2"/>
          </p:nvPr>
        </p:nvSpPr>
        <p:spPr>
          <a:xfrm>
            <a:off x="6172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5" name="Date Placeholder 4"/>
          <p:cNvSpPr>
            <a:spLocks noGrp="1"/>
          </p:cNvSpPr>
          <p:nvPr>
            <p:ph type="dt" sz="half" idx="10"/>
          </p:nvPr>
        </p:nvSpPr>
        <p:spPr/>
        <p:txBody>
          <a:bodyPr/>
          <a:lstStyle/>
          <a:p>
            <a:fld id="{0A90F91F-7FC1-47F8-B8BE-D7FB149ECC99}" type="datetime1">
              <a:rPr lang="fr-FR" smtClean="0"/>
              <a:t>06/10/2021</a:t>
            </a:fld>
            <a:endParaRPr lang="fr-FR"/>
          </a:p>
        </p:txBody>
      </p:sp>
      <p:sp>
        <p:nvSpPr>
          <p:cNvPr id="6" name="Footer Placeholder 5"/>
          <p:cNvSpPr>
            <a:spLocks noGrp="1"/>
          </p:cNvSpPr>
          <p:nvPr>
            <p:ph type="ftr" sz="quarter" idx="11"/>
          </p:nvPr>
        </p:nvSpPr>
        <p:spPr/>
        <p:txBody>
          <a:bodyPr/>
          <a:lstStyle/>
          <a:p>
            <a:r>
              <a:rPr lang="fr-FR" smtClean="0"/>
              <a:t>PPS   Lande   2020</a:t>
            </a:r>
            <a:endParaRPr lang="fr-FR"/>
          </a:p>
        </p:txBody>
      </p:sp>
      <p:sp>
        <p:nvSpPr>
          <p:cNvPr id="7" name="Slide Number Placeholder 6"/>
          <p:cNvSpPr>
            <a:spLocks noGrp="1"/>
          </p:cNvSpPr>
          <p:nvPr>
            <p:ph type="sldNum" sz="quarter" idx="12"/>
          </p:nvPr>
        </p:nvSpPr>
        <p:spPr/>
        <p:txBody>
          <a:bodyPr/>
          <a:lstStyle/>
          <a:p>
            <a:fld id="{B591747A-4408-493A-88EF-510F49A5F3C9}" type="slidenum">
              <a:rPr lang="fr-FR" smtClean="0"/>
              <a:t>‹N°›</a:t>
            </a:fld>
            <a:endParaRPr lang="fr-FR"/>
          </a:p>
        </p:txBody>
      </p:sp>
    </p:spTree>
    <p:extLst>
      <p:ext uri="{BB962C8B-B14F-4D97-AF65-F5344CB8AC3E}">
        <p14:creationId xmlns:p14="http://schemas.microsoft.com/office/powerpoint/2010/main" val="1417651296"/>
      </p:ext>
    </p:extLst>
  </p:cSld>
  <p:clrMapOvr>
    <a:masterClrMapping/>
  </p:clrMapOvr>
  <mc:AlternateContent xmlns:mc="http://schemas.openxmlformats.org/markup-compatibility/2006" xmlns:p14="http://schemas.microsoft.com/office/powerpoint/2010/main">
    <mc:Choice Requires="p14">
      <p:transition spd="slow" p14:dur="5000" advTm="7000">
        <p:wedge/>
      </p:transition>
    </mc:Choice>
    <mc:Fallback xmlns="">
      <p:transition spd="slow" advTm="7000">
        <p:wedg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fr-FR" smtClean="0"/>
              <a:t>Modifiez le style du titre</a:t>
            </a:r>
            <a:endParaRPr lang="en-US" dirty="0"/>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4" name="Content Placeholder 3"/>
          <p:cNvSpPr>
            <a:spLocks noGrp="1"/>
          </p:cNvSpPr>
          <p:nvPr>
            <p:ph sz="half" idx="2"/>
          </p:nvPr>
        </p:nvSpPr>
        <p:spPr>
          <a:xfrm>
            <a:off x="839788" y="2505075"/>
            <a:ext cx="5157787"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6" name="Content Placeholder 5"/>
          <p:cNvSpPr>
            <a:spLocks noGrp="1"/>
          </p:cNvSpPr>
          <p:nvPr>
            <p:ph sz="quarter" idx="4"/>
          </p:nvPr>
        </p:nvSpPr>
        <p:spPr>
          <a:xfrm>
            <a:off x="6172200" y="2505075"/>
            <a:ext cx="5183188"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7" name="Date Placeholder 6"/>
          <p:cNvSpPr>
            <a:spLocks noGrp="1"/>
          </p:cNvSpPr>
          <p:nvPr>
            <p:ph type="dt" sz="half" idx="10"/>
          </p:nvPr>
        </p:nvSpPr>
        <p:spPr/>
        <p:txBody>
          <a:bodyPr/>
          <a:lstStyle/>
          <a:p>
            <a:fld id="{CAEC7362-1E43-41E2-B88F-419C4D37AF6A}" type="datetime1">
              <a:rPr lang="fr-FR" smtClean="0"/>
              <a:t>06/10/2021</a:t>
            </a:fld>
            <a:endParaRPr lang="fr-FR"/>
          </a:p>
        </p:txBody>
      </p:sp>
      <p:sp>
        <p:nvSpPr>
          <p:cNvPr id="8" name="Footer Placeholder 7"/>
          <p:cNvSpPr>
            <a:spLocks noGrp="1"/>
          </p:cNvSpPr>
          <p:nvPr>
            <p:ph type="ftr" sz="quarter" idx="11"/>
          </p:nvPr>
        </p:nvSpPr>
        <p:spPr/>
        <p:txBody>
          <a:bodyPr/>
          <a:lstStyle/>
          <a:p>
            <a:r>
              <a:rPr lang="fr-FR" smtClean="0"/>
              <a:t>PPS   Lande   2020</a:t>
            </a:r>
            <a:endParaRPr lang="fr-FR"/>
          </a:p>
        </p:txBody>
      </p:sp>
      <p:sp>
        <p:nvSpPr>
          <p:cNvPr id="9" name="Slide Number Placeholder 8"/>
          <p:cNvSpPr>
            <a:spLocks noGrp="1"/>
          </p:cNvSpPr>
          <p:nvPr>
            <p:ph type="sldNum" sz="quarter" idx="12"/>
          </p:nvPr>
        </p:nvSpPr>
        <p:spPr/>
        <p:txBody>
          <a:bodyPr/>
          <a:lstStyle/>
          <a:p>
            <a:fld id="{B591747A-4408-493A-88EF-510F49A5F3C9}" type="slidenum">
              <a:rPr lang="fr-FR" smtClean="0"/>
              <a:t>‹N°›</a:t>
            </a:fld>
            <a:endParaRPr lang="fr-FR"/>
          </a:p>
        </p:txBody>
      </p:sp>
    </p:spTree>
    <p:extLst>
      <p:ext uri="{BB962C8B-B14F-4D97-AF65-F5344CB8AC3E}">
        <p14:creationId xmlns:p14="http://schemas.microsoft.com/office/powerpoint/2010/main" val="2461449939"/>
      </p:ext>
    </p:extLst>
  </p:cSld>
  <p:clrMapOvr>
    <a:masterClrMapping/>
  </p:clrMapOvr>
  <mc:AlternateContent xmlns:mc="http://schemas.openxmlformats.org/markup-compatibility/2006" xmlns:p14="http://schemas.microsoft.com/office/powerpoint/2010/main">
    <mc:Choice Requires="p14">
      <p:transition spd="slow" p14:dur="5000" advTm="7000">
        <p:wedge/>
      </p:transition>
    </mc:Choice>
    <mc:Fallback xmlns="">
      <p:transition spd="slow" advTm="7000">
        <p:wedg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Date Placeholder 2"/>
          <p:cNvSpPr>
            <a:spLocks noGrp="1"/>
          </p:cNvSpPr>
          <p:nvPr>
            <p:ph type="dt" sz="half" idx="10"/>
          </p:nvPr>
        </p:nvSpPr>
        <p:spPr/>
        <p:txBody>
          <a:bodyPr/>
          <a:lstStyle/>
          <a:p>
            <a:fld id="{045595FF-EF1B-4FA9-B5C4-E6EA1A5C6C21}" type="datetime1">
              <a:rPr lang="fr-FR" smtClean="0"/>
              <a:t>06/10/2021</a:t>
            </a:fld>
            <a:endParaRPr lang="fr-FR"/>
          </a:p>
        </p:txBody>
      </p:sp>
      <p:sp>
        <p:nvSpPr>
          <p:cNvPr id="4" name="Footer Placeholder 3"/>
          <p:cNvSpPr>
            <a:spLocks noGrp="1"/>
          </p:cNvSpPr>
          <p:nvPr>
            <p:ph type="ftr" sz="quarter" idx="11"/>
          </p:nvPr>
        </p:nvSpPr>
        <p:spPr/>
        <p:txBody>
          <a:bodyPr/>
          <a:lstStyle/>
          <a:p>
            <a:r>
              <a:rPr lang="fr-FR" smtClean="0"/>
              <a:t>PPS   Lande   2020</a:t>
            </a:r>
            <a:endParaRPr lang="fr-FR"/>
          </a:p>
        </p:txBody>
      </p:sp>
      <p:sp>
        <p:nvSpPr>
          <p:cNvPr id="5" name="Slide Number Placeholder 4"/>
          <p:cNvSpPr>
            <a:spLocks noGrp="1"/>
          </p:cNvSpPr>
          <p:nvPr>
            <p:ph type="sldNum" sz="quarter" idx="12"/>
          </p:nvPr>
        </p:nvSpPr>
        <p:spPr/>
        <p:txBody>
          <a:bodyPr/>
          <a:lstStyle/>
          <a:p>
            <a:fld id="{B591747A-4408-493A-88EF-510F49A5F3C9}" type="slidenum">
              <a:rPr lang="fr-FR" smtClean="0"/>
              <a:t>‹N°›</a:t>
            </a:fld>
            <a:endParaRPr lang="fr-FR"/>
          </a:p>
        </p:txBody>
      </p:sp>
    </p:spTree>
    <p:extLst>
      <p:ext uri="{BB962C8B-B14F-4D97-AF65-F5344CB8AC3E}">
        <p14:creationId xmlns:p14="http://schemas.microsoft.com/office/powerpoint/2010/main" val="1446899917"/>
      </p:ext>
    </p:extLst>
  </p:cSld>
  <p:clrMapOvr>
    <a:masterClrMapping/>
  </p:clrMapOvr>
  <mc:AlternateContent xmlns:mc="http://schemas.openxmlformats.org/markup-compatibility/2006" xmlns:p14="http://schemas.microsoft.com/office/powerpoint/2010/main">
    <mc:Choice Requires="p14">
      <p:transition spd="slow" p14:dur="5000" advTm="7000">
        <p:wedge/>
      </p:transition>
    </mc:Choice>
    <mc:Fallback xmlns="">
      <p:transition spd="slow" advTm="7000">
        <p:wedg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17EA02C-D56D-45B5-AE05-AD164EE309D3}" type="datetime1">
              <a:rPr lang="fr-FR" smtClean="0"/>
              <a:t>06/10/2021</a:t>
            </a:fld>
            <a:endParaRPr lang="fr-FR"/>
          </a:p>
        </p:txBody>
      </p:sp>
      <p:sp>
        <p:nvSpPr>
          <p:cNvPr id="3" name="Footer Placeholder 2"/>
          <p:cNvSpPr>
            <a:spLocks noGrp="1"/>
          </p:cNvSpPr>
          <p:nvPr>
            <p:ph type="ftr" sz="quarter" idx="11"/>
          </p:nvPr>
        </p:nvSpPr>
        <p:spPr/>
        <p:txBody>
          <a:bodyPr/>
          <a:lstStyle/>
          <a:p>
            <a:r>
              <a:rPr lang="fr-FR" smtClean="0"/>
              <a:t>PPS   Lande   2020</a:t>
            </a:r>
            <a:endParaRPr lang="fr-FR"/>
          </a:p>
        </p:txBody>
      </p:sp>
      <p:sp>
        <p:nvSpPr>
          <p:cNvPr id="4" name="Slide Number Placeholder 3"/>
          <p:cNvSpPr>
            <a:spLocks noGrp="1"/>
          </p:cNvSpPr>
          <p:nvPr>
            <p:ph type="sldNum" sz="quarter" idx="12"/>
          </p:nvPr>
        </p:nvSpPr>
        <p:spPr/>
        <p:txBody>
          <a:bodyPr/>
          <a:lstStyle/>
          <a:p>
            <a:fld id="{B591747A-4408-493A-88EF-510F49A5F3C9}" type="slidenum">
              <a:rPr lang="fr-FR" smtClean="0"/>
              <a:t>‹N°›</a:t>
            </a:fld>
            <a:endParaRPr lang="fr-FR"/>
          </a:p>
        </p:txBody>
      </p:sp>
    </p:spTree>
    <p:extLst>
      <p:ext uri="{BB962C8B-B14F-4D97-AF65-F5344CB8AC3E}">
        <p14:creationId xmlns:p14="http://schemas.microsoft.com/office/powerpoint/2010/main" val="1477709461"/>
      </p:ext>
    </p:extLst>
  </p:cSld>
  <p:clrMapOvr>
    <a:masterClrMapping/>
  </p:clrMapOvr>
  <mc:AlternateContent xmlns:mc="http://schemas.openxmlformats.org/markup-compatibility/2006" xmlns:p14="http://schemas.microsoft.com/office/powerpoint/2010/main">
    <mc:Choice Requires="p14">
      <p:transition spd="slow" p14:dur="5000" advTm="7000">
        <p:wedge/>
      </p:transition>
    </mc:Choice>
    <mc:Fallback xmlns="">
      <p:transition spd="slow" advTm="7000">
        <p:wedg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en-US" dirty="0"/>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Date Placeholder 4"/>
          <p:cNvSpPr>
            <a:spLocks noGrp="1"/>
          </p:cNvSpPr>
          <p:nvPr>
            <p:ph type="dt" sz="half" idx="10"/>
          </p:nvPr>
        </p:nvSpPr>
        <p:spPr/>
        <p:txBody>
          <a:bodyPr/>
          <a:lstStyle/>
          <a:p>
            <a:fld id="{42E887DE-7D65-43A2-ADF0-D21D39624AE3}" type="datetime1">
              <a:rPr lang="fr-FR" smtClean="0"/>
              <a:t>06/10/2021</a:t>
            </a:fld>
            <a:endParaRPr lang="fr-FR"/>
          </a:p>
        </p:txBody>
      </p:sp>
      <p:sp>
        <p:nvSpPr>
          <p:cNvPr id="6" name="Footer Placeholder 5"/>
          <p:cNvSpPr>
            <a:spLocks noGrp="1"/>
          </p:cNvSpPr>
          <p:nvPr>
            <p:ph type="ftr" sz="quarter" idx="11"/>
          </p:nvPr>
        </p:nvSpPr>
        <p:spPr/>
        <p:txBody>
          <a:bodyPr/>
          <a:lstStyle/>
          <a:p>
            <a:r>
              <a:rPr lang="fr-FR" smtClean="0"/>
              <a:t>PPS   Lande   2020</a:t>
            </a:r>
            <a:endParaRPr lang="fr-FR"/>
          </a:p>
        </p:txBody>
      </p:sp>
      <p:sp>
        <p:nvSpPr>
          <p:cNvPr id="7" name="Slide Number Placeholder 6"/>
          <p:cNvSpPr>
            <a:spLocks noGrp="1"/>
          </p:cNvSpPr>
          <p:nvPr>
            <p:ph type="sldNum" sz="quarter" idx="12"/>
          </p:nvPr>
        </p:nvSpPr>
        <p:spPr/>
        <p:txBody>
          <a:bodyPr/>
          <a:lstStyle/>
          <a:p>
            <a:fld id="{B591747A-4408-493A-88EF-510F49A5F3C9}" type="slidenum">
              <a:rPr lang="fr-FR" smtClean="0"/>
              <a:t>‹N°›</a:t>
            </a:fld>
            <a:endParaRPr lang="fr-FR"/>
          </a:p>
        </p:txBody>
      </p:sp>
    </p:spTree>
    <p:extLst>
      <p:ext uri="{BB962C8B-B14F-4D97-AF65-F5344CB8AC3E}">
        <p14:creationId xmlns:p14="http://schemas.microsoft.com/office/powerpoint/2010/main" val="2148451906"/>
      </p:ext>
    </p:extLst>
  </p:cSld>
  <p:clrMapOvr>
    <a:masterClrMapping/>
  </p:clrMapOvr>
  <mc:AlternateContent xmlns:mc="http://schemas.openxmlformats.org/markup-compatibility/2006" xmlns:p14="http://schemas.microsoft.com/office/powerpoint/2010/main">
    <mc:Choice Requires="p14">
      <p:transition spd="slow" p14:dur="5000" advTm="7000">
        <p:wedge/>
      </p:transition>
    </mc:Choice>
    <mc:Fallback xmlns="">
      <p:transition spd="slow" advTm="7000">
        <p:wedg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en-US" dirty="0"/>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fr-FR" smtClean="0"/>
              <a:t>Cliquez sur l'icône pour ajouter une image</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Date Placeholder 4"/>
          <p:cNvSpPr>
            <a:spLocks noGrp="1"/>
          </p:cNvSpPr>
          <p:nvPr>
            <p:ph type="dt" sz="half" idx="10"/>
          </p:nvPr>
        </p:nvSpPr>
        <p:spPr/>
        <p:txBody>
          <a:bodyPr/>
          <a:lstStyle/>
          <a:p>
            <a:fld id="{52459A9F-7439-49C5-AA4A-64740C370366}" type="datetime1">
              <a:rPr lang="fr-FR" smtClean="0"/>
              <a:t>06/10/2021</a:t>
            </a:fld>
            <a:endParaRPr lang="fr-FR"/>
          </a:p>
        </p:txBody>
      </p:sp>
      <p:sp>
        <p:nvSpPr>
          <p:cNvPr id="6" name="Footer Placeholder 5"/>
          <p:cNvSpPr>
            <a:spLocks noGrp="1"/>
          </p:cNvSpPr>
          <p:nvPr>
            <p:ph type="ftr" sz="quarter" idx="11"/>
          </p:nvPr>
        </p:nvSpPr>
        <p:spPr/>
        <p:txBody>
          <a:bodyPr/>
          <a:lstStyle/>
          <a:p>
            <a:r>
              <a:rPr lang="fr-FR" smtClean="0"/>
              <a:t>PPS   Lande   2020</a:t>
            </a:r>
            <a:endParaRPr lang="fr-FR"/>
          </a:p>
        </p:txBody>
      </p:sp>
      <p:sp>
        <p:nvSpPr>
          <p:cNvPr id="7" name="Slide Number Placeholder 6"/>
          <p:cNvSpPr>
            <a:spLocks noGrp="1"/>
          </p:cNvSpPr>
          <p:nvPr>
            <p:ph type="sldNum" sz="quarter" idx="12"/>
          </p:nvPr>
        </p:nvSpPr>
        <p:spPr/>
        <p:txBody>
          <a:bodyPr/>
          <a:lstStyle/>
          <a:p>
            <a:fld id="{B591747A-4408-493A-88EF-510F49A5F3C9}" type="slidenum">
              <a:rPr lang="fr-FR" smtClean="0"/>
              <a:t>‹N°›</a:t>
            </a:fld>
            <a:endParaRPr lang="fr-FR"/>
          </a:p>
        </p:txBody>
      </p:sp>
    </p:spTree>
    <p:extLst>
      <p:ext uri="{BB962C8B-B14F-4D97-AF65-F5344CB8AC3E}">
        <p14:creationId xmlns:p14="http://schemas.microsoft.com/office/powerpoint/2010/main" val="3603047331"/>
      </p:ext>
    </p:extLst>
  </p:cSld>
  <p:clrMapOvr>
    <a:masterClrMapping/>
  </p:clrMapOvr>
  <mc:AlternateContent xmlns:mc="http://schemas.openxmlformats.org/markup-compatibility/2006" xmlns:p14="http://schemas.microsoft.com/office/powerpoint/2010/main">
    <mc:Choice Requires="p14">
      <p:transition spd="slow" p14:dur="5000" advTm="7000">
        <p:wedge/>
      </p:transition>
    </mc:Choice>
    <mc:Fallback xmlns="">
      <p:transition spd="slow" advTm="7000">
        <p:wedg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Vertical Text Placeholder 2"/>
          <p:cNvSpPr>
            <a:spLocks noGrp="1"/>
          </p:cNvSpPr>
          <p:nvPr>
            <p:ph type="body" orient="vert" idx="1"/>
          </p:nvPr>
        </p:nvSpPr>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C6DBF53B-D050-4606-B469-3D173FA224CB}" type="datetime1">
              <a:rPr lang="fr-FR" smtClean="0"/>
              <a:t>06/10/2021</a:t>
            </a:fld>
            <a:endParaRPr lang="fr-FR"/>
          </a:p>
        </p:txBody>
      </p:sp>
      <p:sp>
        <p:nvSpPr>
          <p:cNvPr id="5" name="Footer Placeholder 4"/>
          <p:cNvSpPr>
            <a:spLocks noGrp="1"/>
          </p:cNvSpPr>
          <p:nvPr>
            <p:ph type="ftr" sz="quarter" idx="11"/>
          </p:nvPr>
        </p:nvSpPr>
        <p:spPr/>
        <p:txBody>
          <a:bodyPr/>
          <a:lstStyle/>
          <a:p>
            <a:r>
              <a:rPr lang="fr-FR" smtClean="0"/>
              <a:t>PPS   Lande   2020</a:t>
            </a:r>
            <a:endParaRPr lang="fr-FR"/>
          </a:p>
        </p:txBody>
      </p:sp>
      <p:sp>
        <p:nvSpPr>
          <p:cNvPr id="6" name="Slide Number Placeholder 5"/>
          <p:cNvSpPr>
            <a:spLocks noGrp="1"/>
          </p:cNvSpPr>
          <p:nvPr>
            <p:ph type="sldNum" sz="quarter" idx="12"/>
          </p:nvPr>
        </p:nvSpPr>
        <p:spPr/>
        <p:txBody>
          <a:bodyPr/>
          <a:lstStyle/>
          <a:p>
            <a:fld id="{B591747A-4408-493A-88EF-510F49A5F3C9}" type="slidenum">
              <a:rPr lang="fr-FR" smtClean="0"/>
              <a:t>‹N°›</a:t>
            </a:fld>
            <a:endParaRPr lang="fr-FR"/>
          </a:p>
        </p:txBody>
      </p:sp>
    </p:spTree>
    <p:extLst>
      <p:ext uri="{BB962C8B-B14F-4D97-AF65-F5344CB8AC3E}">
        <p14:creationId xmlns:p14="http://schemas.microsoft.com/office/powerpoint/2010/main" val="3162641725"/>
      </p:ext>
    </p:extLst>
  </p:cSld>
  <p:clrMapOvr>
    <a:masterClrMapping/>
  </p:clrMapOvr>
  <mc:AlternateContent xmlns:mc="http://schemas.openxmlformats.org/markup-compatibility/2006" xmlns:p14="http://schemas.microsoft.com/office/powerpoint/2010/main">
    <mc:Choice Requires="p14">
      <p:transition spd="slow" p14:dur="5000" advTm="7000">
        <p:wedge/>
      </p:transition>
    </mc:Choice>
    <mc:Fallback xmlns="">
      <p:transition spd="slow" advTm="7000">
        <p:wedg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fr-FR" smtClean="0"/>
              <a:t>Modifiez le style du titre</a:t>
            </a:r>
            <a:endParaRPr lang="en-US"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D0E12042-FC4E-4A25-A8E0-627A6DED9342}" type="datetime1">
              <a:rPr lang="fr-FR" smtClean="0"/>
              <a:t>06/10/2021</a:t>
            </a:fld>
            <a:endParaRPr lang="fr-FR"/>
          </a:p>
        </p:txBody>
      </p:sp>
      <p:sp>
        <p:nvSpPr>
          <p:cNvPr id="5" name="Footer Placeholder 4"/>
          <p:cNvSpPr>
            <a:spLocks noGrp="1"/>
          </p:cNvSpPr>
          <p:nvPr>
            <p:ph type="ftr" sz="quarter" idx="11"/>
          </p:nvPr>
        </p:nvSpPr>
        <p:spPr/>
        <p:txBody>
          <a:bodyPr/>
          <a:lstStyle/>
          <a:p>
            <a:r>
              <a:rPr lang="fr-FR" smtClean="0"/>
              <a:t>PPS   Lande   2020</a:t>
            </a:r>
            <a:endParaRPr lang="fr-FR"/>
          </a:p>
        </p:txBody>
      </p:sp>
      <p:sp>
        <p:nvSpPr>
          <p:cNvPr id="6" name="Slide Number Placeholder 5"/>
          <p:cNvSpPr>
            <a:spLocks noGrp="1"/>
          </p:cNvSpPr>
          <p:nvPr>
            <p:ph type="sldNum" sz="quarter" idx="12"/>
          </p:nvPr>
        </p:nvSpPr>
        <p:spPr/>
        <p:txBody>
          <a:bodyPr/>
          <a:lstStyle/>
          <a:p>
            <a:fld id="{B591747A-4408-493A-88EF-510F49A5F3C9}" type="slidenum">
              <a:rPr lang="fr-FR" smtClean="0"/>
              <a:t>‹N°›</a:t>
            </a:fld>
            <a:endParaRPr lang="fr-FR"/>
          </a:p>
        </p:txBody>
      </p:sp>
    </p:spTree>
    <p:extLst>
      <p:ext uri="{BB962C8B-B14F-4D97-AF65-F5344CB8AC3E}">
        <p14:creationId xmlns:p14="http://schemas.microsoft.com/office/powerpoint/2010/main" val="3964011279"/>
      </p:ext>
    </p:extLst>
  </p:cSld>
  <p:clrMapOvr>
    <a:masterClrMapping/>
  </p:clrMapOvr>
  <mc:AlternateContent xmlns:mc="http://schemas.openxmlformats.org/markup-compatibility/2006" xmlns:p14="http://schemas.microsoft.com/office/powerpoint/2010/main">
    <mc:Choice Requires="p14">
      <p:transition spd="slow" p14:dur="5000" advTm="7000">
        <p:wedge/>
      </p:transition>
    </mc:Choice>
    <mc:Fallback xmlns="">
      <p:transition spd="slow" advTm="7000">
        <p:wedg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chemeClr val="accent1">
                <a:lumMod val="5000"/>
                <a:lumOff val="95000"/>
              </a:schemeClr>
            </a:gs>
            <a:gs pos="83000">
              <a:srgbClr val="7030A0"/>
            </a:gs>
            <a:gs pos="92000">
              <a:srgbClr val="C00000"/>
            </a:gs>
            <a:gs pos="100000">
              <a:srgbClr val="FFC000"/>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smtClean="0"/>
              <a:t>Modifiez le style du titre</a:t>
            </a:r>
            <a:endParaRPr lang="en-US"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606C4D7-F72F-4B50-ADC6-E28D7DF2C2B1}" type="datetime1">
              <a:rPr lang="fr-FR" smtClean="0"/>
              <a:t>06/10/2021</a:t>
            </a:fld>
            <a:endParaRPr lang="fr-FR"/>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fr-FR" smtClean="0"/>
              <a:t>PPS   Lande   2020</a:t>
            </a:r>
            <a:endParaRPr lang="fr-FR"/>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591747A-4408-493A-88EF-510F49A5F3C9}" type="slidenum">
              <a:rPr lang="fr-FR" smtClean="0"/>
              <a:t>‹N°›</a:t>
            </a:fld>
            <a:endParaRPr lang="fr-FR"/>
          </a:p>
        </p:txBody>
      </p:sp>
    </p:spTree>
    <p:extLst>
      <p:ext uri="{BB962C8B-B14F-4D97-AF65-F5344CB8AC3E}">
        <p14:creationId xmlns:p14="http://schemas.microsoft.com/office/powerpoint/2010/main" val="3154005985"/>
      </p:ext>
    </p:extLst>
  </p:cSld>
  <p:clrMap bg1="dk1" tx1="lt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mc:AlternateContent xmlns:mc="http://schemas.openxmlformats.org/markup-compatibility/2006" xmlns:p14="http://schemas.microsoft.com/office/powerpoint/2010/main">
    <mc:Choice Requires="p14">
      <p:transition spd="slow" p14:dur="5000" advTm="7000">
        <p:wedge/>
      </p:transition>
    </mc:Choice>
    <mc:Fallback xmlns="">
      <p:transition spd="slow" advTm="7000">
        <p:wedge/>
      </p:transition>
    </mc:Fallback>
  </mc:AlternateConten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1.xml"/><Relationship Id="rId1" Type="http://schemas.openxmlformats.org/officeDocument/2006/relationships/slideLayout" Target="../slideLayouts/slideLayout1.xml"/><Relationship Id="rId5" Type="http://schemas.openxmlformats.org/officeDocument/2006/relationships/audio" Target="../media/audio1.wav"/><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883920" y="655320"/>
            <a:ext cx="10408920" cy="5593080"/>
          </a:xfrm>
          <a:prstGeom prst="rect">
            <a:avLst/>
          </a:prstGeom>
          <a:noFill/>
          <a:ln w="317500" cmpd="thickThin">
            <a:gradFill flip="none" rotWithShape="1">
              <a:gsLst>
                <a:gs pos="0">
                  <a:schemeClr val="accent1">
                    <a:lumMod val="5000"/>
                    <a:lumOff val="95000"/>
                  </a:schemeClr>
                </a:gs>
                <a:gs pos="74000">
                  <a:schemeClr val="accent1">
                    <a:lumMod val="45000"/>
                    <a:lumOff val="55000"/>
                  </a:schemeClr>
                </a:gs>
                <a:gs pos="83000">
                  <a:srgbClr val="FFC000"/>
                </a:gs>
                <a:gs pos="100000">
                  <a:srgbClr val="C0000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p:txBody>
          <a:bodyPr/>
          <a:lstStyle/>
          <a:p>
            <a:fld id="{B2587070-8081-48BA-8B72-E85B71DA57D2}" type="datetime1">
              <a:rPr lang="fr-FR" sz="1800" b="1" smtClean="0">
                <a:latin typeface="Magneto" panose="04030805050802020D02" pitchFamily="82" charset="0"/>
              </a:rPr>
              <a:t>06/10/2021</a:t>
            </a:fld>
            <a:endParaRPr lang="fr-FR" sz="1800" b="1" dirty="0">
              <a:latin typeface="Magneto" panose="04030805050802020D02" pitchFamily="82" charset="0"/>
            </a:endParaRPr>
          </a:p>
        </p:txBody>
      </p:sp>
      <p:sp>
        <p:nvSpPr>
          <p:cNvPr id="6" name="Espace réservé du pied de page 5"/>
          <p:cNvSpPr>
            <a:spLocks noGrp="1"/>
          </p:cNvSpPr>
          <p:nvPr>
            <p:ph type="ftr" sz="quarter" idx="11"/>
          </p:nvPr>
        </p:nvSpPr>
        <p:spPr/>
        <p:txBody>
          <a:bodyPr/>
          <a:lstStyle/>
          <a:p>
            <a:r>
              <a:rPr lang="fr-FR" sz="1800" b="1" dirty="0" smtClean="0">
                <a:latin typeface="Magneto" panose="04030805050802020D02" pitchFamily="82" charset="0"/>
              </a:rPr>
              <a:t>PPS   Lande   2020</a:t>
            </a:r>
            <a:endParaRPr lang="fr-FR" sz="1800" b="1" dirty="0">
              <a:latin typeface="Magneto" panose="04030805050802020D02" pitchFamily="82" charset="0"/>
            </a:endParaRPr>
          </a:p>
        </p:txBody>
      </p:sp>
      <p:sp>
        <p:nvSpPr>
          <p:cNvPr id="7" name="Espace réservé du numéro de diapositive 6"/>
          <p:cNvSpPr>
            <a:spLocks noGrp="1"/>
          </p:cNvSpPr>
          <p:nvPr>
            <p:ph type="sldNum" sz="quarter" idx="12"/>
          </p:nvPr>
        </p:nvSpPr>
        <p:spPr/>
        <p:txBody>
          <a:bodyPr/>
          <a:lstStyle/>
          <a:p>
            <a:fld id="{B591747A-4408-493A-88EF-510F49A5F3C9}" type="slidenum">
              <a:rPr lang="fr-FR" sz="1800" smtClean="0">
                <a:latin typeface="Magneto" panose="04030805050802020D02" pitchFamily="82" charset="0"/>
              </a:rPr>
              <a:t>1</a:t>
            </a:fld>
            <a:endParaRPr lang="fr-FR" sz="1800" dirty="0">
              <a:latin typeface="Magneto" panose="04030805050802020D02" pitchFamily="82" charset="0"/>
            </a:endParaRPr>
          </a:p>
        </p:txBody>
      </p:sp>
      <p:pic>
        <p:nvPicPr>
          <p:cNvPr id="9" name="Image 8"/>
          <p:cNvPicPr>
            <a:picLocks noChangeAspect="1"/>
          </p:cNvPicPr>
          <p:nvPr/>
        </p:nvPicPr>
        <p:blipFill rotWithShape="1">
          <a:blip r:embed="rId4"/>
          <a:srcRect r="24" b="7101"/>
          <a:stretch/>
        </p:blipFill>
        <p:spPr>
          <a:xfrm>
            <a:off x="1042988" y="854741"/>
            <a:ext cx="10073963" cy="5207560"/>
          </a:xfrm>
          <a:prstGeom prst="rect">
            <a:avLst/>
          </a:prstGeom>
          <a:effectLst>
            <a:softEdge rad="127000"/>
          </a:effectLst>
        </p:spPr>
      </p:pic>
      <p:sp>
        <p:nvSpPr>
          <p:cNvPr id="8" name="Rectangle 7"/>
          <p:cNvSpPr/>
          <p:nvPr/>
        </p:nvSpPr>
        <p:spPr>
          <a:xfrm>
            <a:off x="2071094" y="2644170"/>
            <a:ext cx="8034572" cy="1569660"/>
          </a:xfrm>
          <a:prstGeom prst="rect">
            <a:avLst/>
          </a:prstGeom>
        </p:spPr>
        <p:txBody>
          <a:bodyPr wrap="none">
            <a:spAutoFit/>
          </a:bodyPr>
          <a:lstStyle/>
          <a:p>
            <a:r>
              <a:rPr lang="fr-FR" sz="4800" b="1" dirty="0" smtClean="0">
                <a:ln>
                  <a:solidFill>
                    <a:srgbClr val="FF0000"/>
                  </a:solidFill>
                </a:ln>
                <a:effectLst>
                  <a:glow rad="228600">
                    <a:schemeClr val="accent5">
                      <a:satMod val="175000"/>
                      <a:alpha val="40000"/>
                    </a:schemeClr>
                  </a:glow>
                </a:effectLst>
                <a:latin typeface="Magneto" panose="04030805050802020D02" pitchFamily="82" charset="0"/>
              </a:rPr>
              <a:t>les pires scènes vécues</a:t>
            </a:r>
          </a:p>
          <a:p>
            <a:r>
              <a:rPr lang="fr-FR" sz="4800" b="1">
                <a:ln>
                  <a:solidFill>
                    <a:srgbClr val="FF0000"/>
                  </a:solidFill>
                </a:ln>
                <a:effectLst>
                  <a:glow rad="228600">
                    <a:schemeClr val="accent5">
                      <a:satMod val="175000"/>
                      <a:alpha val="40000"/>
                    </a:schemeClr>
                  </a:glow>
                </a:effectLst>
                <a:latin typeface="Magneto" panose="04030805050802020D02" pitchFamily="82" charset="0"/>
              </a:rPr>
              <a:t> </a:t>
            </a:r>
            <a:r>
              <a:rPr lang="fr-FR" sz="4800" b="1" smtClean="0">
                <a:ln>
                  <a:solidFill>
                    <a:srgbClr val="FF0000"/>
                  </a:solidFill>
                </a:ln>
                <a:effectLst>
                  <a:glow rad="228600">
                    <a:schemeClr val="accent5">
                      <a:satMod val="175000"/>
                      <a:alpha val="40000"/>
                    </a:schemeClr>
                  </a:glow>
                </a:effectLst>
                <a:latin typeface="Magneto" panose="04030805050802020D02" pitchFamily="82" charset="0"/>
              </a:rPr>
              <a:t>par les stagiaires N°1</a:t>
            </a:r>
            <a:endParaRPr lang="fr-FR" sz="4800" b="1" dirty="0">
              <a:ln>
                <a:solidFill>
                  <a:srgbClr val="FF0000"/>
                </a:solidFill>
              </a:ln>
              <a:effectLst>
                <a:glow rad="228600">
                  <a:schemeClr val="accent5">
                    <a:satMod val="175000"/>
                    <a:alpha val="40000"/>
                  </a:schemeClr>
                </a:glow>
              </a:effectLst>
              <a:latin typeface="Magneto" panose="04030805050802020D02" pitchFamily="82" charset="0"/>
            </a:endParaRPr>
          </a:p>
        </p:txBody>
      </p:sp>
    </p:spTree>
    <p:extLst>
      <p:ext uri="{BB962C8B-B14F-4D97-AF65-F5344CB8AC3E}">
        <p14:creationId xmlns:p14="http://schemas.microsoft.com/office/powerpoint/2010/main" val="969271746"/>
      </p:ext>
    </p:extLst>
  </p:cSld>
  <p:clrMapOvr>
    <a:masterClrMapping/>
  </p:clrMapOvr>
  <mc:AlternateContent xmlns:mc="http://schemas.openxmlformats.org/markup-compatibility/2006" xmlns:p14="http://schemas.microsoft.com/office/powerpoint/2010/main">
    <mc:Choice Requires="p14">
      <p:transition spd="slow" p14:dur="5000" advTm="7000">
        <p:wedge/>
        <p:sndAc>
          <p:stSnd loop="1">
            <p:snd r:embed="rId3" name="Gheorghe Zamfir_Aranjuez Mon Amour.wav"/>
          </p:stSnd>
        </p:sndAc>
      </p:transition>
    </mc:Choice>
    <mc:Fallback xmlns="">
      <p:transition spd="slow" advTm="7000">
        <p:wedge/>
        <p:sndAc>
          <p:stSnd loop="1">
            <p:snd r:embed="rId5" name="Gheorghe Zamfir_Aranjuez Mon Amour.wav"/>
          </p:st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par>
                    <p:cTn id="16" fill="hold">
                      <p:stCondLst>
                        <p:cond delay="indefinite"/>
                      </p:stCondLst>
                      <p:childTnLst>
                        <p:par>
                          <p:cTn id="17" fill="hold">
                            <p:stCondLst>
                              <p:cond delay="0"/>
                            </p:stCondLst>
                            <p:childTnLst>
                              <p:par>
                                <p:cTn id="18" presetID="38" presetClass="entr" presetSubtype="0" accel="50000" fill="hold" nodeType="clickEffect">
                                  <p:stCondLst>
                                    <p:cond delay="0"/>
                                  </p:stCondLst>
                                  <p:iterate type="lt">
                                    <p:tmPct val="50000"/>
                                  </p:iterate>
                                  <p:childTnLst>
                                    <p:set>
                                      <p:cBhvr>
                                        <p:cTn id="19" dur="1" fill="hold">
                                          <p:stCondLst>
                                            <p:cond delay="0"/>
                                          </p:stCondLst>
                                        </p:cTn>
                                        <p:tgtEl>
                                          <p:spTgt spid="8">
                                            <p:txEl>
                                              <p:pRg st="0" end="0"/>
                                            </p:txEl>
                                          </p:spTgt>
                                        </p:tgtEl>
                                        <p:attrNameLst>
                                          <p:attrName>style.visibility</p:attrName>
                                        </p:attrNameLst>
                                      </p:cBhvr>
                                      <p:to>
                                        <p:strVal val="visible"/>
                                      </p:to>
                                    </p:set>
                                    <p:set>
                                      <p:cBhvr>
                                        <p:cTn id="20" dur="455" fill="hold">
                                          <p:stCondLst>
                                            <p:cond delay="0"/>
                                          </p:stCondLst>
                                        </p:cTn>
                                        <p:tgtEl>
                                          <p:spTgt spid="8">
                                            <p:txEl>
                                              <p:pRg st="0" end="0"/>
                                            </p:txEl>
                                          </p:spTgt>
                                        </p:tgtEl>
                                        <p:attrNameLst>
                                          <p:attrName>style.rotation</p:attrName>
                                        </p:attrNameLst>
                                      </p:cBhvr>
                                      <p:to>
                                        <p:strVal val="-45.0"/>
                                      </p:to>
                                    </p:set>
                                    <p:anim calcmode="lin" valueType="num">
                                      <p:cBhvr>
                                        <p:cTn id="21" dur="455" fill="hold">
                                          <p:stCondLst>
                                            <p:cond delay="455"/>
                                          </p:stCondLst>
                                        </p:cTn>
                                        <p:tgtEl>
                                          <p:spTgt spid="8">
                                            <p:txEl>
                                              <p:pRg st="0" end="0"/>
                                            </p:txEl>
                                          </p:spTgt>
                                        </p:tgtEl>
                                        <p:attrNameLst>
                                          <p:attrName>style.rotation</p:attrName>
                                        </p:attrNameLst>
                                      </p:cBhvr>
                                      <p:tavLst>
                                        <p:tav tm="0">
                                          <p:val>
                                            <p:fltVal val="-45"/>
                                          </p:val>
                                        </p:tav>
                                        <p:tav tm="69900">
                                          <p:val>
                                            <p:fltVal val="45"/>
                                          </p:val>
                                        </p:tav>
                                        <p:tav tm="100000">
                                          <p:val>
                                            <p:fltVal val="0"/>
                                          </p:val>
                                        </p:tav>
                                      </p:tavLst>
                                    </p:anim>
                                    <p:anim calcmode="lin" valueType="num">
                                      <p:cBhvr>
                                        <p:cTn id="22" dur="455" fill="hold">
                                          <p:stCondLst>
                                            <p:cond delay="0"/>
                                          </p:stCondLst>
                                        </p:cTn>
                                        <p:tgtEl>
                                          <p:spTgt spid="8">
                                            <p:txEl>
                                              <p:pRg st="0" end="0"/>
                                            </p:txEl>
                                          </p:spTgt>
                                        </p:tgtEl>
                                        <p:attrNameLst>
                                          <p:attrName>ppt_y</p:attrName>
                                        </p:attrNameLst>
                                      </p:cBhvr>
                                      <p:tavLst>
                                        <p:tav tm="0">
                                          <p:val>
                                            <p:strVal val="#ppt_y-1"/>
                                          </p:val>
                                        </p:tav>
                                        <p:tav tm="100000">
                                          <p:val>
                                            <p:strVal val="#ppt_y-(0.354*#ppt_w-0.172*#ppt_h)"/>
                                          </p:val>
                                        </p:tav>
                                      </p:tavLst>
                                    </p:anim>
                                    <p:anim calcmode="lin" valueType="num">
                                      <p:cBhvr>
                                        <p:cTn id="23" dur="156" decel="50000" autoRev="1" fill="hold">
                                          <p:stCondLst>
                                            <p:cond delay="455"/>
                                          </p:stCondLst>
                                        </p:cTn>
                                        <p:tgtEl>
                                          <p:spTgt spid="8">
                                            <p:txEl>
                                              <p:pRg st="0" end="0"/>
                                            </p:txEl>
                                          </p:spTgt>
                                        </p:tgtEl>
                                        <p:attrNameLst>
                                          <p:attrName>ppt_y</p:attrName>
                                        </p:attrNameLst>
                                      </p:cBhvr>
                                      <p:tavLst>
                                        <p:tav tm="0">
                                          <p:val>
                                            <p:strVal val="#ppt_y-(0.354*#ppt_w-0.172*#ppt_h)"/>
                                          </p:val>
                                        </p:tav>
                                        <p:tav tm="100000">
                                          <p:val>
                                            <p:strVal val="#ppt_y-(0.354*#ppt_w-0.172*#ppt_h)-#ppt_h/2"/>
                                          </p:val>
                                        </p:tav>
                                      </p:tavLst>
                                    </p:anim>
                                    <p:anim calcmode="lin" valueType="num">
                                      <p:cBhvr>
                                        <p:cTn id="24" dur="136" fill="hold">
                                          <p:stCondLst>
                                            <p:cond delay="864"/>
                                          </p:stCondLst>
                                        </p:cTn>
                                        <p:tgtEl>
                                          <p:spTgt spid="8">
                                            <p:txEl>
                                              <p:pRg st="0" end="0"/>
                                            </p:txEl>
                                          </p:spTgt>
                                        </p:tgtEl>
                                        <p:attrNameLst>
                                          <p:attrName>ppt_y</p:attrName>
                                        </p:attrNameLst>
                                      </p:cBhvr>
                                      <p:tavLst>
                                        <p:tav tm="0">
                                          <p:val>
                                            <p:strVal val="#ppt_y-(0.354*#ppt_w-0.172*#ppt_h)"/>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38" presetClass="entr" presetSubtype="0" accel="50000" fill="hold" nodeType="clickEffect">
                                  <p:stCondLst>
                                    <p:cond delay="0"/>
                                  </p:stCondLst>
                                  <p:iterate type="lt">
                                    <p:tmPct val="50000"/>
                                  </p:iterate>
                                  <p:childTnLst>
                                    <p:set>
                                      <p:cBhvr>
                                        <p:cTn id="28" dur="1" fill="hold">
                                          <p:stCondLst>
                                            <p:cond delay="0"/>
                                          </p:stCondLst>
                                        </p:cTn>
                                        <p:tgtEl>
                                          <p:spTgt spid="8">
                                            <p:txEl>
                                              <p:pRg st="1" end="1"/>
                                            </p:txEl>
                                          </p:spTgt>
                                        </p:tgtEl>
                                        <p:attrNameLst>
                                          <p:attrName>style.visibility</p:attrName>
                                        </p:attrNameLst>
                                      </p:cBhvr>
                                      <p:to>
                                        <p:strVal val="visible"/>
                                      </p:to>
                                    </p:set>
                                    <p:set>
                                      <p:cBhvr>
                                        <p:cTn id="29" dur="455" fill="hold">
                                          <p:stCondLst>
                                            <p:cond delay="0"/>
                                          </p:stCondLst>
                                        </p:cTn>
                                        <p:tgtEl>
                                          <p:spTgt spid="8">
                                            <p:txEl>
                                              <p:pRg st="1" end="1"/>
                                            </p:txEl>
                                          </p:spTgt>
                                        </p:tgtEl>
                                        <p:attrNameLst>
                                          <p:attrName>style.rotation</p:attrName>
                                        </p:attrNameLst>
                                      </p:cBhvr>
                                      <p:to>
                                        <p:strVal val="-45.0"/>
                                      </p:to>
                                    </p:set>
                                    <p:anim calcmode="lin" valueType="num">
                                      <p:cBhvr>
                                        <p:cTn id="30" dur="455" fill="hold">
                                          <p:stCondLst>
                                            <p:cond delay="455"/>
                                          </p:stCondLst>
                                        </p:cTn>
                                        <p:tgtEl>
                                          <p:spTgt spid="8">
                                            <p:txEl>
                                              <p:pRg st="1" end="1"/>
                                            </p:txEl>
                                          </p:spTgt>
                                        </p:tgtEl>
                                        <p:attrNameLst>
                                          <p:attrName>style.rotation</p:attrName>
                                        </p:attrNameLst>
                                      </p:cBhvr>
                                      <p:tavLst>
                                        <p:tav tm="0">
                                          <p:val>
                                            <p:fltVal val="-45"/>
                                          </p:val>
                                        </p:tav>
                                        <p:tav tm="69900">
                                          <p:val>
                                            <p:fltVal val="45"/>
                                          </p:val>
                                        </p:tav>
                                        <p:tav tm="100000">
                                          <p:val>
                                            <p:fltVal val="0"/>
                                          </p:val>
                                        </p:tav>
                                      </p:tavLst>
                                    </p:anim>
                                    <p:anim calcmode="lin" valueType="num">
                                      <p:cBhvr>
                                        <p:cTn id="31" dur="455" fill="hold">
                                          <p:stCondLst>
                                            <p:cond delay="0"/>
                                          </p:stCondLst>
                                        </p:cTn>
                                        <p:tgtEl>
                                          <p:spTgt spid="8">
                                            <p:txEl>
                                              <p:pRg st="1" end="1"/>
                                            </p:txEl>
                                          </p:spTgt>
                                        </p:tgtEl>
                                        <p:attrNameLst>
                                          <p:attrName>ppt_y</p:attrName>
                                        </p:attrNameLst>
                                      </p:cBhvr>
                                      <p:tavLst>
                                        <p:tav tm="0">
                                          <p:val>
                                            <p:strVal val="#ppt_y-1"/>
                                          </p:val>
                                        </p:tav>
                                        <p:tav tm="100000">
                                          <p:val>
                                            <p:strVal val="#ppt_y-(0.354*#ppt_w-0.172*#ppt_h)"/>
                                          </p:val>
                                        </p:tav>
                                      </p:tavLst>
                                    </p:anim>
                                    <p:anim calcmode="lin" valueType="num">
                                      <p:cBhvr>
                                        <p:cTn id="32" dur="156" decel="50000" autoRev="1" fill="hold">
                                          <p:stCondLst>
                                            <p:cond delay="455"/>
                                          </p:stCondLst>
                                        </p:cTn>
                                        <p:tgtEl>
                                          <p:spTgt spid="8">
                                            <p:txEl>
                                              <p:pRg st="1" end="1"/>
                                            </p:txEl>
                                          </p:spTgt>
                                        </p:tgtEl>
                                        <p:attrNameLst>
                                          <p:attrName>ppt_y</p:attrName>
                                        </p:attrNameLst>
                                      </p:cBhvr>
                                      <p:tavLst>
                                        <p:tav tm="0">
                                          <p:val>
                                            <p:strVal val="#ppt_y-(0.354*#ppt_w-0.172*#ppt_h)"/>
                                          </p:val>
                                        </p:tav>
                                        <p:tav tm="100000">
                                          <p:val>
                                            <p:strVal val="#ppt_y-(0.354*#ppt_w-0.172*#ppt_h)-#ppt_h/2"/>
                                          </p:val>
                                        </p:tav>
                                      </p:tavLst>
                                    </p:anim>
                                    <p:anim calcmode="lin" valueType="num">
                                      <p:cBhvr>
                                        <p:cTn id="33" dur="136" fill="hold">
                                          <p:stCondLst>
                                            <p:cond delay="864"/>
                                          </p:stCondLst>
                                        </p:cTn>
                                        <p:tgtEl>
                                          <p:spTgt spid="8">
                                            <p:txEl>
                                              <p:pRg st="1" end="1"/>
                                            </p:txEl>
                                          </p:spTgt>
                                        </p:tgtEl>
                                        <p:attrNameLst>
                                          <p:attrName>ppt_y</p:attrName>
                                        </p:attrNameLst>
                                      </p:cBhvr>
                                      <p:tavLst>
                                        <p:tav tm="0">
                                          <p:val>
                                            <p:strVal val="#ppt_y-(0.354*#ppt_w-0.172*#ppt_h)"/>
                                          </p:val>
                                        </p:tav>
                                        <p:tav tm="100000">
                                          <p:val>
                                            <p:strVal val="#ppt_y"/>
                                          </p:val>
                                        </p:tav>
                                      </p:tavLst>
                                    </p:anim>
                                  </p:childTnLst>
                                </p:cTn>
                              </p:par>
                            </p:childTnLst>
                          </p:cTn>
                        </p:par>
                      </p:childTnLst>
                    </p:cTn>
                  </p:par>
                  <p:par>
                    <p:cTn id="34" fill="hold">
                      <p:stCondLst>
                        <p:cond delay="indefinite"/>
                      </p:stCondLst>
                      <p:childTnLst>
                        <p:par>
                          <p:cTn id="35" fill="hold">
                            <p:stCondLst>
                              <p:cond delay="0"/>
                            </p:stCondLst>
                            <p:childTnLst>
                              <p:par>
                                <p:cTn id="36" presetID="45" presetClass="entr" presetSubtype="0" fill="hold" nodeType="clickEffect">
                                  <p:stCondLst>
                                    <p:cond delay="0"/>
                                  </p:stCondLst>
                                  <p:childTnLst>
                                    <p:set>
                                      <p:cBhvr>
                                        <p:cTn id="37" dur="1" fill="hold">
                                          <p:stCondLst>
                                            <p:cond delay="0"/>
                                          </p:stCondLst>
                                        </p:cTn>
                                        <p:tgtEl>
                                          <p:spTgt spid="9"/>
                                        </p:tgtEl>
                                        <p:attrNameLst>
                                          <p:attrName>style.visibility</p:attrName>
                                        </p:attrNameLst>
                                      </p:cBhvr>
                                      <p:to>
                                        <p:strVal val="visible"/>
                                      </p:to>
                                    </p:set>
                                    <p:animEffect transition="in" filter="fade">
                                      <p:cBhvr>
                                        <p:cTn id="38" dur="2000"/>
                                        <p:tgtEl>
                                          <p:spTgt spid="9"/>
                                        </p:tgtEl>
                                      </p:cBhvr>
                                    </p:animEffect>
                                    <p:anim calcmode="lin" valueType="num">
                                      <p:cBhvr>
                                        <p:cTn id="39" dur="2000" fill="hold"/>
                                        <p:tgtEl>
                                          <p:spTgt spid="9"/>
                                        </p:tgtEl>
                                        <p:attrNameLst>
                                          <p:attrName>ppt_w</p:attrName>
                                        </p:attrNameLst>
                                      </p:cBhvr>
                                      <p:tavLst>
                                        <p:tav tm="0" fmla="#ppt_w*sin(2.5*pi*$)">
                                          <p:val>
                                            <p:fltVal val="0"/>
                                          </p:val>
                                        </p:tav>
                                        <p:tav tm="100000">
                                          <p:val>
                                            <p:fltVal val="1"/>
                                          </p:val>
                                        </p:tav>
                                      </p:tavLst>
                                    </p:anim>
                                    <p:anim calcmode="lin" valueType="num">
                                      <p:cBhvr>
                                        <p:cTn id="40" dur="2000" fill="hold"/>
                                        <p:tgtEl>
                                          <p:spTgt spid="9"/>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883920" y="655320"/>
            <a:ext cx="10408920" cy="5593080"/>
          </a:xfrm>
          <a:prstGeom prst="rect">
            <a:avLst/>
          </a:prstGeom>
          <a:noFill/>
          <a:ln w="317500" cmpd="thickThin">
            <a:gradFill flip="none" rotWithShape="1">
              <a:gsLst>
                <a:gs pos="0">
                  <a:schemeClr val="accent1">
                    <a:lumMod val="5000"/>
                    <a:lumOff val="95000"/>
                  </a:schemeClr>
                </a:gs>
                <a:gs pos="74000">
                  <a:schemeClr val="accent1">
                    <a:lumMod val="45000"/>
                    <a:lumOff val="55000"/>
                  </a:schemeClr>
                </a:gs>
                <a:gs pos="83000">
                  <a:srgbClr val="FFC000"/>
                </a:gs>
                <a:gs pos="100000">
                  <a:srgbClr val="C0000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p:txBody>
          <a:bodyPr/>
          <a:lstStyle/>
          <a:p>
            <a:fld id="{B2587070-8081-48BA-8B72-E85B71DA57D2}" type="datetime1">
              <a:rPr lang="fr-FR" sz="1800" b="1" smtClean="0">
                <a:latin typeface="Magneto" panose="04030805050802020D02" pitchFamily="82" charset="0"/>
              </a:rPr>
              <a:t>06/10/2021</a:t>
            </a:fld>
            <a:endParaRPr lang="fr-FR" sz="1800" b="1" dirty="0">
              <a:latin typeface="Magneto" panose="04030805050802020D02" pitchFamily="82" charset="0"/>
            </a:endParaRPr>
          </a:p>
        </p:txBody>
      </p:sp>
      <p:sp>
        <p:nvSpPr>
          <p:cNvPr id="6" name="Espace réservé du pied de page 5"/>
          <p:cNvSpPr>
            <a:spLocks noGrp="1"/>
          </p:cNvSpPr>
          <p:nvPr>
            <p:ph type="ftr" sz="quarter" idx="11"/>
          </p:nvPr>
        </p:nvSpPr>
        <p:spPr/>
        <p:txBody>
          <a:bodyPr/>
          <a:lstStyle/>
          <a:p>
            <a:r>
              <a:rPr lang="fr-FR" sz="1800" b="1" dirty="0" smtClean="0">
                <a:latin typeface="Magneto" panose="04030805050802020D02" pitchFamily="82" charset="0"/>
              </a:rPr>
              <a:t>PPS   Lande   2020</a:t>
            </a:r>
            <a:endParaRPr lang="fr-FR" sz="1800" b="1" dirty="0">
              <a:latin typeface="Magneto" panose="04030805050802020D02" pitchFamily="82" charset="0"/>
            </a:endParaRPr>
          </a:p>
        </p:txBody>
      </p:sp>
      <p:sp>
        <p:nvSpPr>
          <p:cNvPr id="7" name="Espace réservé du numéro de diapositive 6"/>
          <p:cNvSpPr>
            <a:spLocks noGrp="1"/>
          </p:cNvSpPr>
          <p:nvPr>
            <p:ph type="sldNum" sz="quarter" idx="12"/>
          </p:nvPr>
        </p:nvSpPr>
        <p:spPr/>
        <p:txBody>
          <a:bodyPr/>
          <a:lstStyle/>
          <a:p>
            <a:fld id="{B591747A-4408-493A-88EF-510F49A5F3C9}" type="slidenum">
              <a:rPr lang="fr-FR" sz="1800" smtClean="0">
                <a:latin typeface="Magneto" panose="04030805050802020D02" pitchFamily="82" charset="0"/>
              </a:rPr>
              <a:t>2</a:t>
            </a:fld>
            <a:endParaRPr lang="fr-FR" sz="1800" dirty="0">
              <a:latin typeface="Magneto" panose="04030805050802020D02" pitchFamily="82" charset="0"/>
            </a:endParaRPr>
          </a:p>
        </p:txBody>
      </p:sp>
      <p:sp>
        <p:nvSpPr>
          <p:cNvPr id="2" name="Rectangle 1"/>
          <p:cNvSpPr/>
          <p:nvPr/>
        </p:nvSpPr>
        <p:spPr>
          <a:xfrm>
            <a:off x="1688306" y="1097369"/>
            <a:ext cx="8815388" cy="4708981"/>
          </a:xfrm>
          <a:prstGeom prst="rect">
            <a:avLst/>
          </a:prstGeom>
        </p:spPr>
        <p:txBody>
          <a:bodyPr wrap="square">
            <a:spAutoFit/>
          </a:bodyPr>
          <a:lstStyle/>
          <a:p>
            <a:r>
              <a:rPr lang="fr-FR" sz="6000" b="1" dirty="0" err="1" smtClean="0">
                <a:ln>
                  <a:solidFill>
                    <a:srgbClr val="FF0000"/>
                  </a:solidFill>
                </a:ln>
                <a:latin typeface="Magneto" panose="04030805050802020D02" pitchFamily="82" charset="0"/>
              </a:rPr>
              <a:t>BalanceTonStage</a:t>
            </a:r>
            <a:r>
              <a:rPr lang="fr-FR" sz="6000" b="1" dirty="0" smtClean="0">
                <a:ln>
                  <a:solidFill>
                    <a:srgbClr val="FF0000"/>
                  </a:solidFill>
                </a:ln>
                <a:latin typeface="Magneto" panose="04030805050802020D02" pitchFamily="82" charset="0"/>
              </a:rPr>
              <a:t> compile les phrases entendues et les pires scènes vécues par les stagiaires</a:t>
            </a:r>
            <a:endParaRPr lang="fr-FR" sz="6000" b="1" dirty="0">
              <a:ln>
                <a:solidFill>
                  <a:srgbClr val="FF0000"/>
                </a:solidFill>
              </a:ln>
              <a:latin typeface="Magneto" panose="04030805050802020D02" pitchFamily="82" charset="0"/>
            </a:endParaRPr>
          </a:p>
        </p:txBody>
      </p:sp>
    </p:spTree>
    <p:extLst>
      <p:ext uri="{BB962C8B-B14F-4D97-AF65-F5344CB8AC3E}">
        <p14:creationId xmlns:p14="http://schemas.microsoft.com/office/powerpoint/2010/main" val="3623644883"/>
      </p:ext>
    </p:extLst>
  </p:cSld>
  <p:clrMapOvr>
    <a:masterClrMapping/>
  </p:clrMapOvr>
  <mc:AlternateContent xmlns:mc="http://schemas.openxmlformats.org/markup-compatibility/2006" xmlns:p14="http://schemas.microsoft.com/office/powerpoint/2010/main">
    <mc:Choice Requires="p14">
      <p:transition spd="slow" p14:dur="5000" advTm="7000">
        <p:wedge/>
      </p:transition>
    </mc:Choice>
    <mc:Fallback xmlns="">
      <p:transition spd="slow" advTm="7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par>
                    <p:cTn id="16" fill="hold">
                      <p:stCondLst>
                        <p:cond delay="indefinite"/>
                      </p:stCondLst>
                      <p:childTnLst>
                        <p:par>
                          <p:cTn id="17" fill="hold">
                            <p:stCondLst>
                              <p:cond delay="0"/>
                            </p:stCondLst>
                            <p:childTnLst>
                              <p:par>
                                <p:cTn id="18" presetID="56" presetClass="entr" presetSubtype="0" fill="hold" nodeType="clickEffect">
                                  <p:stCondLst>
                                    <p:cond delay="0"/>
                                  </p:stCondLst>
                                  <p:iterate type="lt">
                                    <p:tmPct val="10000"/>
                                  </p:iterate>
                                  <p:childTnLst>
                                    <p:set>
                                      <p:cBhvr>
                                        <p:cTn id="19" dur="1" fill="hold">
                                          <p:stCondLst>
                                            <p:cond delay="0"/>
                                          </p:stCondLst>
                                        </p:cTn>
                                        <p:tgtEl>
                                          <p:spTgt spid="2">
                                            <p:txEl>
                                              <p:pRg st="0" end="0"/>
                                            </p:txEl>
                                          </p:spTgt>
                                        </p:tgtEl>
                                        <p:attrNameLst>
                                          <p:attrName>style.visibility</p:attrName>
                                        </p:attrNameLst>
                                      </p:cBhvr>
                                      <p:to>
                                        <p:strVal val="visible"/>
                                      </p:to>
                                    </p:set>
                                    <p:anim by="(-#ppt_w*2)" calcmode="lin" valueType="num">
                                      <p:cBhvr rctx="PPT">
                                        <p:cTn id="20" dur="500" autoRev="1" fill="hold">
                                          <p:stCondLst>
                                            <p:cond delay="0"/>
                                          </p:stCondLst>
                                        </p:cTn>
                                        <p:tgtEl>
                                          <p:spTgt spid="2">
                                            <p:txEl>
                                              <p:pRg st="0" end="0"/>
                                            </p:txEl>
                                          </p:spTgt>
                                        </p:tgtEl>
                                        <p:attrNameLst>
                                          <p:attrName>ppt_w</p:attrName>
                                        </p:attrNameLst>
                                      </p:cBhvr>
                                    </p:anim>
                                    <p:anim by="(#ppt_w*0.50)" calcmode="lin" valueType="num">
                                      <p:cBhvr>
                                        <p:cTn id="21" dur="500" decel="50000" autoRev="1" fill="hold">
                                          <p:stCondLst>
                                            <p:cond delay="0"/>
                                          </p:stCondLst>
                                        </p:cTn>
                                        <p:tgtEl>
                                          <p:spTgt spid="2">
                                            <p:txEl>
                                              <p:pRg st="0" end="0"/>
                                            </p:txEl>
                                          </p:spTgt>
                                        </p:tgtEl>
                                        <p:attrNameLst>
                                          <p:attrName>ppt_x</p:attrName>
                                        </p:attrNameLst>
                                      </p:cBhvr>
                                    </p:anim>
                                    <p:anim from="(-#ppt_h/2)" to="(#ppt_y)" calcmode="lin" valueType="num">
                                      <p:cBhvr>
                                        <p:cTn id="22" dur="1000" fill="hold">
                                          <p:stCondLst>
                                            <p:cond delay="0"/>
                                          </p:stCondLst>
                                        </p:cTn>
                                        <p:tgtEl>
                                          <p:spTgt spid="2">
                                            <p:txEl>
                                              <p:pRg st="0" end="0"/>
                                            </p:txEl>
                                          </p:spTgt>
                                        </p:tgtEl>
                                        <p:attrNameLst>
                                          <p:attrName>ppt_y</p:attrName>
                                        </p:attrNameLst>
                                      </p:cBhvr>
                                    </p:anim>
                                    <p:animRot by="21600000">
                                      <p:cBhvr>
                                        <p:cTn id="23" dur="1000" fill="hold">
                                          <p:stCondLst>
                                            <p:cond delay="0"/>
                                          </p:stCondLst>
                                        </p:cTn>
                                        <p:tgtEl>
                                          <p:spTgt spid="2">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883920" y="655320"/>
            <a:ext cx="10408920" cy="5593080"/>
          </a:xfrm>
          <a:prstGeom prst="rect">
            <a:avLst/>
          </a:prstGeom>
          <a:noFill/>
          <a:ln w="317500" cmpd="thickThin">
            <a:gradFill flip="none" rotWithShape="1">
              <a:gsLst>
                <a:gs pos="0">
                  <a:schemeClr val="accent1">
                    <a:lumMod val="5000"/>
                    <a:lumOff val="95000"/>
                  </a:schemeClr>
                </a:gs>
                <a:gs pos="74000">
                  <a:schemeClr val="accent1">
                    <a:lumMod val="45000"/>
                    <a:lumOff val="55000"/>
                  </a:schemeClr>
                </a:gs>
                <a:gs pos="83000">
                  <a:srgbClr val="FFC000"/>
                </a:gs>
                <a:gs pos="100000">
                  <a:srgbClr val="C0000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p:txBody>
          <a:bodyPr/>
          <a:lstStyle/>
          <a:p>
            <a:fld id="{B2587070-8081-48BA-8B72-E85B71DA57D2}" type="datetime1">
              <a:rPr lang="fr-FR" sz="1800" b="1" smtClean="0">
                <a:latin typeface="Magneto" panose="04030805050802020D02" pitchFamily="82" charset="0"/>
              </a:rPr>
              <a:t>06/10/2021</a:t>
            </a:fld>
            <a:endParaRPr lang="fr-FR" sz="1800" b="1" dirty="0">
              <a:latin typeface="Magneto" panose="04030805050802020D02" pitchFamily="82" charset="0"/>
            </a:endParaRPr>
          </a:p>
        </p:txBody>
      </p:sp>
      <p:sp>
        <p:nvSpPr>
          <p:cNvPr id="6" name="Espace réservé du pied de page 5"/>
          <p:cNvSpPr>
            <a:spLocks noGrp="1"/>
          </p:cNvSpPr>
          <p:nvPr>
            <p:ph type="ftr" sz="quarter" idx="11"/>
          </p:nvPr>
        </p:nvSpPr>
        <p:spPr/>
        <p:txBody>
          <a:bodyPr/>
          <a:lstStyle/>
          <a:p>
            <a:r>
              <a:rPr lang="fr-FR" sz="1800" b="1" dirty="0" smtClean="0">
                <a:latin typeface="Magneto" panose="04030805050802020D02" pitchFamily="82" charset="0"/>
              </a:rPr>
              <a:t>PPS   Lande   2020</a:t>
            </a:r>
            <a:endParaRPr lang="fr-FR" sz="1800" b="1" dirty="0">
              <a:latin typeface="Magneto" panose="04030805050802020D02" pitchFamily="82" charset="0"/>
            </a:endParaRPr>
          </a:p>
        </p:txBody>
      </p:sp>
      <p:sp>
        <p:nvSpPr>
          <p:cNvPr id="7" name="Espace réservé du numéro de diapositive 6"/>
          <p:cNvSpPr>
            <a:spLocks noGrp="1"/>
          </p:cNvSpPr>
          <p:nvPr>
            <p:ph type="sldNum" sz="quarter" idx="12"/>
          </p:nvPr>
        </p:nvSpPr>
        <p:spPr/>
        <p:txBody>
          <a:bodyPr/>
          <a:lstStyle/>
          <a:p>
            <a:fld id="{B591747A-4408-493A-88EF-510F49A5F3C9}" type="slidenum">
              <a:rPr lang="fr-FR" sz="1800" smtClean="0">
                <a:latin typeface="Magneto" panose="04030805050802020D02" pitchFamily="82" charset="0"/>
              </a:rPr>
              <a:t>3</a:t>
            </a:fld>
            <a:endParaRPr lang="fr-FR" sz="1800" dirty="0">
              <a:latin typeface="Magneto" panose="04030805050802020D02" pitchFamily="82" charset="0"/>
            </a:endParaRPr>
          </a:p>
        </p:txBody>
      </p:sp>
      <p:sp>
        <p:nvSpPr>
          <p:cNvPr id="2" name="Rectangle 1"/>
          <p:cNvSpPr/>
          <p:nvPr/>
        </p:nvSpPr>
        <p:spPr>
          <a:xfrm>
            <a:off x="1230630" y="820370"/>
            <a:ext cx="9715500" cy="5262979"/>
          </a:xfrm>
          <a:prstGeom prst="rect">
            <a:avLst/>
          </a:prstGeom>
        </p:spPr>
        <p:txBody>
          <a:bodyPr wrap="square">
            <a:spAutoFit/>
          </a:bodyPr>
          <a:lstStyle/>
          <a:p>
            <a:r>
              <a:rPr lang="fr-FR" sz="2800" b="1" dirty="0" smtClean="0">
                <a:ln>
                  <a:solidFill>
                    <a:srgbClr val="FF0000"/>
                  </a:solidFill>
                </a:ln>
                <a:effectLst>
                  <a:glow rad="228600">
                    <a:schemeClr val="accent5">
                      <a:satMod val="175000"/>
                      <a:alpha val="40000"/>
                    </a:schemeClr>
                  </a:glow>
                </a:effectLst>
                <a:latin typeface="Magneto" panose="04030805050802020D02" pitchFamily="82" charset="0"/>
              </a:rPr>
              <a:t>Camille, l'une des étudiants à l'origine de 'Balance ton stage', raconte comment l'idée est née d'une expérience personnelle : 'Ma première expérience de stagiaire m'a confrontée au sexisme ordinaire en entreprise. Aux remarques déplacées sur la vie intime s'ajoutaient des discours stéréotypés sur la façon de travailler des femmes. Bref, du sexisme ordinaire. Les propos sexistes se sont multipliés et ma colère avec, mais j'étais enfermée dans une escalade d'engagement : quand on laisse passer une fois, difficile de mettre un stop'.</a:t>
            </a:r>
            <a:endParaRPr lang="fr-FR" sz="2800" b="1" dirty="0">
              <a:ln>
                <a:solidFill>
                  <a:srgbClr val="FF0000"/>
                </a:solidFill>
              </a:ln>
              <a:effectLst>
                <a:glow rad="228600">
                  <a:schemeClr val="accent5">
                    <a:satMod val="175000"/>
                    <a:alpha val="40000"/>
                  </a:schemeClr>
                </a:glow>
              </a:effectLst>
              <a:latin typeface="Magneto" panose="04030805050802020D02" pitchFamily="82" charset="0"/>
            </a:endParaRPr>
          </a:p>
        </p:txBody>
      </p:sp>
    </p:spTree>
    <p:extLst>
      <p:ext uri="{BB962C8B-B14F-4D97-AF65-F5344CB8AC3E}">
        <p14:creationId xmlns:p14="http://schemas.microsoft.com/office/powerpoint/2010/main" val="1142681313"/>
      </p:ext>
    </p:extLst>
  </p:cSld>
  <p:clrMapOvr>
    <a:masterClrMapping/>
  </p:clrMapOvr>
  <mc:AlternateContent xmlns:mc="http://schemas.openxmlformats.org/markup-compatibility/2006" xmlns:p14="http://schemas.microsoft.com/office/powerpoint/2010/main">
    <mc:Choice Requires="p14">
      <p:transition spd="slow" p14:dur="5000" advTm="7000">
        <p:wedge/>
      </p:transition>
    </mc:Choice>
    <mc:Fallback xmlns="">
      <p:transition spd="slow" advTm="7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par>
                    <p:cTn id="16" fill="hold">
                      <p:stCondLst>
                        <p:cond delay="indefinite"/>
                      </p:stCondLst>
                      <p:childTnLst>
                        <p:par>
                          <p:cTn id="17" fill="hold">
                            <p:stCondLst>
                              <p:cond delay="0"/>
                            </p:stCondLst>
                            <p:childTnLst>
                              <p:par>
                                <p:cTn id="18" presetID="41" presetClass="entr" presetSubtype="0" fill="hold" nodeType="clickEffect">
                                  <p:stCondLst>
                                    <p:cond delay="0"/>
                                  </p:stCondLst>
                                  <p:iterate type="lt">
                                    <p:tmPct val="10000"/>
                                  </p:iterate>
                                  <p:childTnLst>
                                    <p:set>
                                      <p:cBhvr>
                                        <p:cTn id="19" dur="1" fill="hold">
                                          <p:stCondLst>
                                            <p:cond delay="0"/>
                                          </p:stCondLst>
                                        </p:cTn>
                                        <p:tgtEl>
                                          <p:spTgt spid="2">
                                            <p:txEl>
                                              <p:pRg st="0" end="0"/>
                                            </p:txEl>
                                          </p:spTgt>
                                        </p:tgtEl>
                                        <p:attrNameLst>
                                          <p:attrName>style.visibility</p:attrName>
                                        </p:attrNameLst>
                                      </p:cBhvr>
                                      <p:to>
                                        <p:strVal val="visible"/>
                                      </p:to>
                                    </p:set>
                                    <p:anim calcmode="lin" valueType="num">
                                      <p:cBhvr>
                                        <p:cTn id="20" dur="500" fill="hold"/>
                                        <p:tgtEl>
                                          <p:spTgt spid="2">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21" dur="500" fill="hold"/>
                                        <p:tgtEl>
                                          <p:spTgt spid="2">
                                            <p:txEl>
                                              <p:pRg st="0" end="0"/>
                                            </p:txEl>
                                          </p:spTgt>
                                        </p:tgtEl>
                                        <p:attrNameLst>
                                          <p:attrName>ppt_y</p:attrName>
                                        </p:attrNameLst>
                                      </p:cBhvr>
                                      <p:tavLst>
                                        <p:tav tm="0">
                                          <p:val>
                                            <p:strVal val="#ppt_y"/>
                                          </p:val>
                                        </p:tav>
                                        <p:tav tm="100000">
                                          <p:val>
                                            <p:strVal val="#ppt_y"/>
                                          </p:val>
                                        </p:tav>
                                      </p:tavLst>
                                    </p:anim>
                                    <p:anim calcmode="lin" valueType="num">
                                      <p:cBhvr>
                                        <p:cTn id="22" dur="500" fill="hold"/>
                                        <p:tgtEl>
                                          <p:spTgt spid="2">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23" dur="500" fill="hold"/>
                                        <p:tgtEl>
                                          <p:spTgt spid="2">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24" dur="500" tmFilter="0,0; .5, 1; 1, 1"/>
                                        <p:tgtEl>
                                          <p:spTgt spid="2">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883920" y="655320"/>
            <a:ext cx="10408920" cy="5593080"/>
          </a:xfrm>
          <a:prstGeom prst="rect">
            <a:avLst/>
          </a:prstGeom>
          <a:noFill/>
          <a:ln w="317500" cmpd="thickThin">
            <a:gradFill flip="none" rotWithShape="1">
              <a:gsLst>
                <a:gs pos="0">
                  <a:schemeClr val="accent1">
                    <a:lumMod val="5000"/>
                    <a:lumOff val="95000"/>
                  </a:schemeClr>
                </a:gs>
                <a:gs pos="74000">
                  <a:schemeClr val="accent1">
                    <a:lumMod val="45000"/>
                    <a:lumOff val="55000"/>
                  </a:schemeClr>
                </a:gs>
                <a:gs pos="83000">
                  <a:srgbClr val="FFC000"/>
                </a:gs>
                <a:gs pos="100000">
                  <a:srgbClr val="C0000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p:txBody>
          <a:bodyPr/>
          <a:lstStyle/>
          <a:p>
            <a:fld id="{B2587070-8081-48BA-8B72-E85B71DA57D2}" type="datetime1">
              <a:rPr lang="fr-FR" sz="1800" b="1" smtClean="0">
                <a:latin typeface="Magneto" panose="04030805050802020D02" pitchFamily="82" charset="0"/>
              </a:rPr>
              <a:t>06/10/2021</a:t>
            </a:fld>
            <a:endParaRPr lang="fr-FR" sz="1800" b="1" dirty="0">
              <a:latin typeface="Magneto" panose="04030805050802020D02" pitchFamily="82" charset="0"/>
            </a:endParaRPr>
          </a:p>
        </p:txBody>
      </p:sp>
      <p:sp>
        <p:nvSpPr>
          <p:cNvPr id="6" name="Espace réservé du pied de page 5"/>
          <p:cNvSpPr>
            <a:spLocks noGrp="1"/>
          </p:cNvSpPr>
          <p:nvPr>
            <p:ph type="ftr" sz="quarter" idx="11"/>
          </p:nvPr>
        </p:nvSpPr>
        <p:spPr/>
        <p:txBody>
          <a:bodyPr/>
          <a:lstStyle/>
          <a:p>
            <a:r>
              <a:rPr lang="fr-FR" sz="1800" b="1" dirty="0" smtClean="0">
                <a:latin typeface="Magneto" panose="04030805050802020D02" pitchFamily="82" charset="0"/>
              </a:rPr>
              <a:t>PPS   Lande   2020</a:t>
            </a:r>
            <a:endParaRPr lang="fr-FR" sz="1800" b="1" dirty="0">
              <a:latin typeface="Magneto" panose="04030805050802020D02" pitchFamily="82" charset="0"/>
            </a:endParaRPr>
          </a:p>
        </p:txBody>
      </p:sp>
      <p:sp>
        <p:nvSpPr>
          <p:cNvPr id="7" name="Espace réservé du numéro de diapositive 6"/>
          <p:cNvSpPr>
            <a:spLocks noGrp="1"/>
          </p:cNvSpPr>
          <p:nvPr>
            <p:ph type="sldNum" sz="quarter" idx="12"/>
          </p:nvPr>
        </p:nvSpPr>
        <p:spPr/>
        <p:txBody>
          <a:bodyPr/>
          <a:lstStyle/>
          <a:p>
            <a:fld id="{B591747A-4408-493A-88EF-510F49A5F3C9}" type="slidenum">
              <a:rPr lang="fr-FR" sz="1800" smtClean="0">
                <a:latin typeface="Magneto" panose="04030805050802020D02" pitchFamily="82" charset="0"/>
              </a:rPr>
              <a:t>4</a:t>
            </a:fld>
            <a:endParaRPr lang="fr-FR" sz="1800" dirty="0">
              <a:latin typeface="Magneto" panose="04030805050802020D02" pitchFamily="82" charset="0"/>
            </a:endParaRPr>
          </a:p>
        </p:txBody>
      </p:sp>
      <p:pic>
        <p:nvPicPr>
          <p:cNvPr id="2" name="Image 1"/>
          <p:cNvPicPr>
            <a:picLocks noChangeAspect="1"/>
          </p:cNvPicPr>
          <p:nvPr/>
        </p:nvPicPr>
        <p:blipFill rotWithShape="1">
          <a:blip r:embed="rId3"/>
          <a:srcRect t="3316" r="-760" b="12755"/>
          <a:stretch/>
        </p:blipFill>
        <p:spPr>
          <a:xfrm>
            <a:off x="2909779" y="857250"/>
            <a:ext cx="6294730" cy="5207793"/>
          </a:xfrm>
          <a:prstGeom prst="rect">
            <a:avLst/>
          </a:prstGeom>
          <a:effectLst>
            <a:softEdge rad="127000"/>
          </a:effectLst>
        </p:spPr>
      </p:pic>
    </p:spTree>
    <p:extLst>
      <p:ext uri="{BB962C8B-B14F-4D97-AF65-F5344CB8AC3E}">
        <p14:creationId xmlns:p14="http://schemas.microsoft.com/office/powerpoint/2010/main" val="819202553"/>
      </p:ext>
    </p:extLst>
  </p:cSld>
  <p:clrMapOvr>
    <a:masterClrMapping/>
  </p:clrMapOvr>
  <mc:AlternateContent xmlns:mc="http://schemas.openxmlformats.org/markup-compatibility/2006" xmlns:p14="http://schemas.microsoft.com/office/powerpoint/2010/main">
    <mc:Choice Requires="p14">
      <p:transition spd="slow" p14:dur="5000" advTm="7000">
        <p:wedge/>
      </p:transition>
    </mc:Choice>
    <mc:Fallback xmlns="">
      <p:transition spd="slow" advTm="7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883920" y="655320"/>
            <a:ext cx="10408920" cy="5593080"/>
          </a:xfrm>
          <a:prstGeom prst="rect">
            <a:avLst/>
          </a:prstGeom>
          <a:noFill/>
          <a:ln w="317500" cmpd="thickThin">
            <a:gradFill flip="none" rotWithShape="1">
              <a:gsLst>
                <a:gs pos="0">
                  <a:schemeClr val="accent1">
                    <a:lumMod val="5000"/>
                    <a:lumOff val="95000"/>
                  </a:schemeClr>
                </a:gs>
                <a:gs pos="74000">
                  <a:schemeClr val="accent1">
                    <a:lumMod val="45000"/>
                    <a:lumOff val="55000"/>
                  </a:schemeClr>
                </a:gs>
                <a:gs pos="83000">
                  <a:srgbClr val="FFC000"/>
                </a:gs>
                <a:gs pos="100000">
                  <a:srgbClr val="C0000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p:txBody>
          <a:bodyPr/>
          <a:lstStyle/>
          <a:p>
            <a:fld id="{B2587070-8081-48BA-8B72-E85B71DA57D2}" type="datetime1">
              <a:rPr lang="fr-FR" sz="1800" b="1" smtClean="0">
                <a:latin typeface="Magneto" panose="04030805050802020D02" pitchFamily="82" charset="0"/>
              </a:rPr>
              <a:t>06/10/2021</a:t>
            </a:fld>
            <a:endParaRPr lang="fr-FR" sz="1800" b="1" dirty="0">
              <a:latin typeface="Magneto" panose="04030805050802020D02" pitchFamily="82" charset="0"/>
            </a:endParaRPr>
          </a:p>
        </p:txBody>
      </p:sp>
      <p:sp>
        <p:nvSpPr>
          <p:cNvPr id="6" name="Espace réservé du pied de page 5"/>
          <p:cNvSpPr>
            <a:spLocks noGrp="1"/>
          </p:cNvSpPr>
          <p:nvPr>
            <p:ph type="ftr" sz="quarter" idx="11"/>
          </p:nvPr>
        </p:nvSpPr>
        <p:spPr/>
        <p:txBody>
          <a:bodyPr/>
          <a:lstStyle/>
          <a:p>
            <a:r>
              <a:rPr lang="fr-FR" sz="1800" b="1" dirty="0" smtClean="0">
                <a:latin typeface="Magneto" panose="04030805050802020D02" pitchFamily="82" charset="0"/>
              </a:rPr>
              <a:t>PPS   Lande   2020</a:t>
            </a:r>
            <a:endParaRPr lang="fr-FR" sz="1800" b="1" dirty="0">
              <a:latin typeface="Magneto" panose="04030805050802020D02" pitchFamily="82" charset="0"/>
            </a:endParaRPr>
          </a:p>
        </p:txBody>
      </p:sp>
      <p:sp>
        <p:nvSpPr>
          <p:cNvPr id="7" name="Espace réservé du numéro de diapositive 6"/>
          <p:cNvSpPr>
            <a:spLocks noGrp="1"/>
          </p:cNvSpPr>
          <p:nvPr>
            <p:ph type="sldNum" sz="quarter" idx="12"/>
          </p:nvPr>
        </p:nvSpPr>
        <p:spPr/>
        <p:txBody>
          <a:bodyPr/>
          <a:lstStyle/>
          <a:p>
            <a:fld id="{B591747A-4408-493A-88EF-510F49A5F3C9}" type="slidenum">
              <a:rPr lang="fr-FR" sz="1800" smtClean="0">
                <a:latin typeface="Magneto" panose="04030805050802020D02" pitchFamily="82" charset="0"/>
              </a:rPr>
              <a:t>5</a:t>
            </a:fld>
            <a:endParaRPr lang="fr-FR" sz="1800" dirty="0">
              <a:latin typeface="Magneto" panose="04030805050802020D02" pitchFamily="82" charset="0"/>
            </a:endParaRPr>
          </a:p>
        </p:txBody>
      </p:sp>
      <p:pic>
        <p:nvPicPr>
          <p:cNvPr id="2" name="Image 1"/>
          <p:cNvPicPr>
            <a:picLocks noChangeAspect="1"/>
          </p:cNvPicPr>
          <p:nvPr/>
        </p:nvPicPr>
        <p:blipFill rotWithShape="1">
          <a:blip r:embed="rId3"/>
          <a:srcRect l="-1" t="4693" r="85" b="12628"/>
          <a:stretch/>
        </p:blipFill>
        <p:spPr>
          <a:xfrm>
            <a:off x="2924055" y="831559"/>
            <a:ext cx="6343889" cy="5240602"/>
          </a:xfrm>
          <a:prstGeom prst="rect">
            <a:avLst/>
          </a:prstGeom>
          <a:effectLst>
            <a:softEdge rad="127000"/>
          </a:effectLst>
        </p:spPr>
      </p:pic>
    </p:spTree>
    <p:extLst>
      <p:ext uri="{BB962C8B-B14F-4D97-AF65-F5344CB8AC3E}">
        <p14:creationId xmlns:p14="http://schemas.microsoft.com/office/powerpoint/2010/main" val="189321356"/>
      </p:ext>
    </p:extLst>
  </p:cSld>
  <p:clrMapOvr>
    <a:masterClrMapping/>
  </p:clrMapOvr>
  <mc:AlternateContent xmlns:mc="http://schemas.openxmlformats.org/markup-compatibility/2006" xmlns:p14="http://schemas.microsoft.com/office/powerpoint/2010/main">
    <mc:Choice Requires="p14">
      <p:transition spd="slow" p14:dur="5000" advTm="7000">
        <p:wedge/>
      </p:transition>
    </mc:Choice>
    <mc:Fallback xmlns="">
      <p:transition spd="slow" advTm="7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883920" y="655320"/>
            <a:ext cx="10408920" cy="5593080"/>
          </a:xfrm>
          <a:prstGeom prst="rect">
            <a:avLst/>
          </a:prstGeom>
          <a:noFill/>
          <a:ln w="317500" cmpd="thickThin">
            <a:gradFill flip="none" rotWithShape="1">
              <a:gsLst>
                <a:gs pos="0">
                  <a:schemeClr val="accent1">
                    <a:lumMod val="5000"/>
                    <a:lumOff val="95000"/>
                  </a:schemeClr>
                </a:gs>
                <a:gs pos="74000">
                  <a:schemeClr val="accent1">
                    <a:lumMod val="45000"/>
                    <a:lumOff val="55000"/>
                  </a:schemeClr>
                </a:gs>
                <a:gs pos="83000">
                  <a:srgbClr val="FFC000"/>
                </a:gs>
                <a:gs pos="100000">
                  <a:srgbClr val="C0000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p:txBody>
          <a:bodyPr/>
          <a:lstStyle/>
          <a:p>
            <a:fld id="{B2587070-8081-48BA-8B72-E85B71DA57D2}" type="datetime1">
              <a:rPr lang="fr-FR" sz="1800" b="1" smtClean="0">
                <a:latin typeface="Magneto" panose="04030805050802020D02" pitchFamily="82" charset="0"/>
              </a:rPr>
              <a:t>06/10/2021</a:t>
            </a:fld>
            <a:endParaRPr lang="fr-FR" sz="1800" b="1" dirty="0">
              <a:latin typeface="Magneto" panose="04030805050802020D02" pitchFamily="82" charset="0"/>
            </a:endParaRPr>
          </a:p>
        </p:txBody>
      </p:sp>
      <p:sp>
        <p:nvSpPr>
          <p:cNvPr id="6" name="Espace réservé du pied de page 5"/>
          <p:cNvSpPr>
            <a:spLocks noGrp="1"/>
          </p:cNvSpPr>
          <p:nvPr>
            <p:ph type="ftr" sz="quarter" idx="11"/>
          </p:nvPr>
        </p:nvSpPr>
        <p:spPr/>
        <p:txBody>
          <a:bodyPr/>
          <a:lstStyle/>
          <a:p>
            <a:r>
              <a:rPr lang="fr-FR" sz="1800" b="1" dirty="0" smtClean="0">
                <a:latin typeface="Magneto" panose="04030805050802020D02" pitchFamily="82" charset="0"/>
              </a:rPr>
              <a:t>PPS   Lande   2020</a:t>
            </a:r>
            <a:endParaRPr lang="fr-FR" sz="1800" b="1" dirty="0">
              <a:latin typeface="Magneto" panose="04030805050802020D02" pitchFamily="82" charset="0"/>
            </a:endParaRPr>
          </a:p>
        </p:txBody>
      </p:sp>
      <p:sp>
        <p:nvSpPr>
          <p:cNvPr id="7" name="Espace réservé du numéro de diapositive 6"/>
          <p:cNvSpPr>
            <a:spLocks noGrp="1"/>
          </p:cNvSpPr>
          <p:nvPr>
            <p:ph type="sldNum" sz="quarter" idx="12"/>
          </p:nvPr>
        </p:nvSpPr>
        <p:spPr/>
        <p:txBody>
          <a:bodyPr/>
          <a:lstStyle/>
          <a:p>
            <a:fld id="{B591747A-4408-493A-88EF-510F49A5F3C9}" type="slidenum">
              <a:rPr lang="fr-FR" sz="1800" smtClean="0">
                <a:latin typeface="Magneto" panose="04030805050802020D02" pitchFamily="82" charset="0"/>
              </a:rPr>
              <a:t>6</a:t>
            </a:fld>
            <a:endParaRPr lang="fr-FR" sz="1800" dirty="0">
              <a:latin typeface="Magneto" panose="04030805050802020D02" pitchFamily="82" charset="0"/>
            </a:endParaRPr>
          </a:p>
        </p:txBody>
      </p:sp>
      <p:pic>
        <p:nvPicPr>
          <p:cNvPr id="2" name="Image 1"/>
          <p:cNvPicPr>
            <a:picLocks noChangeAspect="1"/>
          </p:cNvPicPr>
          <p:nvPr/>
        </p:nvPicPr>
        <p:blipFill rotWithShape="1">
          <a:blip r:embed="rId3"/>
          <a:srcRect t="7739" r="-426" b="18696"/>
          <a:stretch/>
        </p:blipFill>
        <p:spPr>
          <a:xfrm>
            <a:off x="2445543" y="832448"/>
            <a:ext cx="7300913" cy="5238824"/>
          </a:xfrm>
          <a:prstGeom prst="rect">
            <a:avLst/>
          </a:prstGeom>
          <a:effectLst>
            <a:softEdge rad="127000"/>
          </a:effectLst>
        </p:spPr>
      </p:pic>
    </p:spTree>
    <p:extLst>
      <p:ext uri="{BB962C8B-B14F-4D97-AF65-F5344CB8AC3E}">
        <p14:creationId xmlns:p14="http://schemas.microsoft.com/office/powerpoint/2010/main" val="3525490706"/>
      </p:ext>
    </p:extLst>
  </p:cSld>
  <p:clrMapOvr>
    <a:masterClrMapping/>
  </p:clrMapOvr>
  <mc:AlternateContent xmlns:mc="http://schemas.openxmlformats.org/markup-compatibility/2006" xmlns:p14="http://schemas.microsoft.com/office/powerpoint/2010/main">
    <mc:Choice Requires="p14">
      <p:transition spd="slow" p14:dur="5000" advTm="7000">
        <p:wedge/>
      </p:transition>
    </mc:Choice>
    <mc:Fallback xmlns="">
      <p:transition spd="slow" advTm="7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883920" y="655320"/>
            <a:ext cx="10408920" cy="5593080"/>
          </a:xfrm>
          <a:prstGeom prst="rect">
            <a:avLst/>
          </a:prstGeom>
          <a:noFill/>
          <a:ln w="317500" cmpd="thickThin">
            <a:gradFill flip="none" rotWithShape="1">
              <a:gsLst>
                <a:gs pos="0">
                  <a:schemeClr val="accent1">
                    <a:lumMod val="5000"/>
                    <a:lumOff val="95000"/>
                  </a:schemeClr>
                </a:gs>
                <a:gs pos="74000">
                  <a:schemeClr val="accent1">
                    <a:lumMod val="45000"/>
                    <a:lumOff val="55000"/>
                  </a:schemeClr>
                </a:gs>
                <a:gs pos="83000">
                  <a:srgbClr val="FFC000"/>
                </a:gs>
                <a:gs pos="100000">
                  <a:srgbClr val="C0000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p:txBody>
          <a:bodyPr/>
          <a:lstStyle/>
          <a:p>
            <a:fld id="{B2587070-8081-48BA-8B72-E85B71DA57D2}" type="datetime1">
              <a:rPr lang="fr-FR" sz="1800" b="1" smtClean="0">
                <a:latin typeface="Magneto" panose="04030805050802020D02" pitchFamily="82" charset="0"/>
              </a:rPr>
              <a:t>06/10/2021</a:t>
            </a:fld>
            <a:endParaRPr lang="fr-FR" sz="1800" b="1" dirty="0">
              <a:latin typeface="Magneto" panose="04030805050802020D02" pitchFamily="82" charset="0"/>
            </a:endParaRPr>
          </a:p>
        </p:txBody>
      </p:sp>
      <p:sp>
        <p:nvSpPr>
          <p:cNvPr id="6" name="Espace réservé du pied de page 5"/>
          <p:cNvSpPr>
            <a:spLocks noGrp="1"/>
          </p:cNvSpPr>
          <p:nvPr>
            <p:ph type="ftr" sz="quarter" idx="11"/>
          </p:nvPr>
        </p:nvSpPr>
        <p:spPr/>
        <p:txBody>
          <a:bodyPr/>
          <a:lstStyle/>
          <a:p>
            <a:r>
              <a:rPr lang="fr-FR" sz="1800" b="1" dirty="0" smtClean="0">
                <a:latin typeface="Magneto" panose="04030805050802020D02" pitchFamily="82" charset="0"/>
              </a:rPr>
              <a:t>PPS   Lande   2020</a:t>
            </a:r>
            <a:endParaRPr lang="fr-FR" sz="1800" b="1" dirty="0">
              <a:latin typeface="Magneto" panose="04030805050802020D02" pitchFamily="82" charset="0"/>
            </a:endParaRPr>
          </a:p>
        </p:txBody>
      </p:sp>
      <p:sp>
        <p:nvSpPr>
          <p:cNvPr id="7" name="Espace réservé du numéro de diapositive 6"/>
          <p:cNvSpPr>
            <a:spLocks noGrp="1"/>
          </p:cNvSpPr>
          <p:nvPr>
            <p:ph type="sldNum" sz="quarter" idx="12"/>
          </p:nvPr>
        </p:nvSpPr>
        <p:spPr/>
        <p:txBody>
          <a:bodyPr/>
          <a:lstStyle/>
          <a:p>
            <a:fld id="{B591747A-4408-493A-88EF-510F49A5F3C9}" type="slidenum">
              <a:rPr lang="fr-FR" sz="1800" smtClean="0">
                <a:latin typeface="Magneto" panose="04030805050802020D02" pitchFamily="82" charset="0"/>
              </a:rPr>
              <a:t>7</a:t>
            </a:fld>
            <a:endParaRPr lang="fr-FR" sz="1800" dirty="0">
              <a:latin typeface="Magneto" panose="04030805050802020D02" pitchFamily="82" charset="0"/>
            </a:endParaRPr>
          </a:p>
        </p:txBody>
      </p:sp>
      <p:pic>
        <p:nvPicPr>
          <p:cNvPr id="2" name="Image 1"/>
          <p:cNvPicPr>
            <a:picLocks noChangeAspect="1"/>
          </p:cNvPicPr>
          <p:nvPr/>
        </p:nvPicPr>
        <p:blipFill rotWithShape="1">
          <a:blip r:embed="rId3"/>
          <a:srcRect l="1" t="9788" r="-347" b="15079"/>
          <a:stretch/>
        </p:blipFill>
        <p:spPr>
          <a:xfrm>
            <a:off x="2548725" y="850933"/>
            <a:ext cx="7094549" cy="5201854"/>
          </a:xfrm>
          <a:prstGeom prst="rect">
            <a:avLst/>
          </a:prstGeom>
          <a:effectLst>
            <a:softEdge rad="127000"/>
          </a:effectLst>
        </p:spPr>
      </p:pic>
    </p:spTree>
    <p:extLst>
      <p:ext uri="{BB962C8B-B14F-4D97-AF65-F5344CB8AC3E}">
        <p14:creationId xmlns:p14="http://schemas.microsoft.com/office/powerpoint/2010/main" val="457979546"/>
      </p:ext>
    </p:extLst>
  </p:cSld>
  <p:clrMapOvr>
    <a:masterClrMapping/>
  </p:clrMapOvr>
  <mc:AlternateContent xmlns:mc="http://schemas.openxmlformats.org/markup-compatibility/2006" xmlns:p14="http://schemas.microsoft.com/office/powerpoint/2010/main">
    <mc:Choice Requires="p14">
      <p:transition spd="slow" p14:dur="5000" advTm="7000">
        <p:wedge/>
      </p:transition>
    </mc:Choice>
    <mc:Fallback xmlns="">
      <p:transition spd="slow" advTm="7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883920" y="655320"/>
            <a:ext cx="10408920" cy="5593080"/>
          </a:xfrm>
          <a:prstGeom prst="rect">
            <a:avLst/>
          </a:prstGeom>
          <a:noFill/>
          <a:ln w="317500" cmpd="thickThin">
            <a:gradFill flip="none" rotWithShape="1">
              <a:gsLst>
                <a:gs pos="0">
                  <a:schemeClr val="accent1">
                    <a:lumMod val="5000"/>
                    <a:lumOff val="95000"/>
                  </a:schemeClr>
                </a:gs>
                <a:gs pos="74000">
                  <a:schemeClr val="accent1">
                    <a:lumMod val="45000"/>
                    <a:lumOff val="55000"/>
                  </a:schemeClr>
                </a:gs>
                <a:gs pos="83000">
                  <a:srgbClr val="FFC000"/>
                </a:gs>
                <a:gs pos="100000">
                  <a:srgbClr val="C0000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p:txBody>
          <a:bodyPr/>
          <a:lstStyle/>
          <a:p>
            <a:fld id="{B2587070-8081-48BA-8B72-E85B71DA57D2}" type="datetime1">
              <a:rPr lang="fr-FR" sz="1800" b="1" smtClean="0">
                <a:latin typeface="Magneto" panose="04030805050802020D02" pitchFamily="82" charset="0"/>
              </a:rPr>
              <a:t>06/10/2021</a:t>
            </a:fld>
            <a:endParaRPr lang="fr-FR" sz="1800" b="1" dirty="0">
              <a:latin typeface="Magneto" panose="04030805050802020D02" pitchFamily="82" charset="0"/>
            </a:endParaRPr>
          </a:p>
        </p:txBody>
      </p:sp>
      <p:sp>
        <p:nvSpPr>
          <p:cNvPr id="6" name="Espace réservé du pied de page 5"/>
          <p:cNvSpPr>
            <a:spLocks noGrp="1"/>
          </p:cNvSpPr>
          <p:nvPr>
            <p:ph type="ftr" sz="quarter" idx="11"/>
          </p:nvPr>
        </p:nvSpPr>
        <p:spPr/>
        <p:txBody>
          <a:bodyPr/>
          <a:lstStyle/>
          <a:p>
            <a:r>
              <a:rPr lang="fr-FR" sz="1800" b="1" dirty="0" smtClean="0">
                <a:latin typeface="Magneto" panose="04030805050802020D02" pitchFamily="82" charset="0"/>
              </a:rPr>
              <a:t>PPS   Lande   2020</a:t>
            </a:r>
            <a:endParaRPr lang="fr-FR" sz="1800" b="1" dirty="0">
              <a:latin typeface="Magneto" panose="04030805050802020D02" pitchFamily="82" charset="0"/>
            </a:endParaRPr>
          </a:p>
        </p:txBody>
      </p:sp>
      <p:sp>
        <p:nvSpPr>
          <p:cNvPr id="7" name="Espace réservé du numéro de diapositive 6"/>
          <p:cNvSpPr>
            <a:spLocks noGrp="1"/>
          </p:cNvSpPr>
          <p:nvPr>
            <p:ph type="sldNum" sz="quarter" idx="12"/>
          </p:nvPr>
        </p:nvSpPr>
        <p:spPr/>
        <p:txBody>
          <a:bodyPr/>
          <a:lstStyle/>
          <a:p>
            <a:fld id="{B591747A-4408-493A-88EF-510F49A5F3C9}" type="slidenum">
              <a:rPr lang="fr-FR" sz="1800" smtClean="0">
                <a:latin typeface="Magneto" panose="04030805050802020D02" pitchFamily="82" charset="0"/>
              </a:rPr>
              <a:t>8</a:t>
            </a:fld>
            <a:endParaRPr lang="fr-FR" sz="1800" dirty="0">
              <a:latin typeface="Magneto" panose="04030805050802020D02" pitchFamily="82" charset="0"/>
            </a:endParaRPr>
          </a:p>
        </p:txBody>
      </p:sp>
      <p:pic>
        <p:nvPicPr>
          <p:cNvPr id="2" name="Image 1"/>
          <p:cNvPicPr>
            <a:picLocks noChangeAspect="1"/>
          </p:cNvPicPr>
          <p:nvPr/>
        </p:nvPicPr>
        <p:blipFill rotWithShape="1">
          <a:blip r:embed="rId3"/>
          <a:srcRect l="254" t="6378" r="-759" b="13775"/>
          <a:stretch/>
        </p:blipFill>
        <p:spPr>
          <a:xfrm>
            <a:off x="2761574" y="820745"/>
            <a:ext cx="6668852" cy="5262229"/>
          </a:xfrm>
          <a:prstGeom prst="rect">
            <a:avLst/>
          </a:prstGeom>
          <a:effectLst>
            <a:softEdge rad="127000"/>
          </a:effectLst>
        </p:spPr>
      </p:pic>
    </p:spTree>
    <p:extLst>
      <p:ext uri="{BB962C8B-B14F-4D97-AF65-F5344CB8AC3E}">
        <p14:creationId xmlns:p14="http://schemas.microsoft.com/office/powerpoint/2010/main" val="3526582513"/>
      </p:ext>
    </p:extLst>
  </p:cSld>
  <p:clrMapOvr>
    <a:masterClrMapping/>
  </p:clrMapOvr>
  <mc:AlternateContent xmlns:mc="http://schemas.openxmlformats.org/markup-compatibility/2006" xmlns:p14="http://schemas.microsoft.com/office/powerpoint/2010/main">
    <mc:Choice Requires="p14">
      <p:transition spd="slow" p14:dur="5000" advTm="7000">
        <p:wedge/>
      </p:transition>
    </mc:Choice>
    <mc:Fallback xmlns="">
      <p:transition spd="slow" advTm="7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883920" y="655320"/>
            <a:ext cx="10408920" cy="5593080"/>
          </a:xfrm>
          <a:prstGeom prst="rect">
            <a:avLst/>
          </a:prstGeom>
          <a:noFill/>
          <a:ln w="317500" cmpd="thickThin">
            <a:gradFill flip="none" rotWithShape="1">
              <a:gsLst>
                <a:gs pos="0">
                  <a:schemeClr val="accent1">
                    <a:lumMod val="5000"/>
                    <a:lumOff val="95000"/>
                  </a:schemeClr>
                </a:gs>
                <a:gs pos="74000">
                  <a:schemeClr val="accent1">
                    <a:lumMod val="45000"/>
                    <a:lumOff val="55000"/>
                  </a:schemeClr>
                </a:gs>
                <a:gs pos="83000">
                  <a:srgbClr val="FFC000"/>
                </a:gs>
                <a:gs pos="100000">
                  <a:srgbClr val="C0000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p:txBody>
          <a:bodyPr/>
          <a:lstStyle/>
          <a:p>
            <a:fld id="{B2587070-8081-48BA-8B72-E85B71DA57D2}" type="datetime1">
              <a:rPr lang="fr-FR" sz="1800" b="1" smtClean="0">
                <a:latin typeface="Magneto" panose="04030805050802020D02" pitchFamily="82" charset="0"/>
              </a:rPr>
              <a:t>06/10/2021</a:t>
            </a:fld>
            <a:endParaRPr lang="fr-FR" sz="1800" b="1" dirty="0">
              <a:latin typeface="Magneto" panose="04030805050802020D02" pitchFamily="82" charset="0"/>
            </a:endParaRPr>
          </a:p>
        </p:txBody>
      </p:sp>
      <p:sp>
        <p:nvSpPr>
          <p:cNvPr id="6" name="Espace réservé du pied de page 5"/>
          <p:cNvSpPr>
            <a:spLocks noGrp="1"/>
          </p:cNvSpPr>
          <p:nvPr>
            <p:ph type="ftr" sz="quarter" idx="11"/>
          </p:nvPr>
        </p:nvSpPr>
        <p:spPr/>
        <p:txBody>
          <a:bodyPr/>
          <a:lstStyle/>
          <a:p>
            <a:r>
              <a:rPr lang="fr-FR" sz="1800" b="1" dirty="0" smtClean="0">
                <a:latin typeface="Magneto" panose="04030805050802020D02" pitchFamily="82" charset="0"/>
              </a:rPr>
              <a:t>PPS   Lande   2020</a:t>
            </a:r>
            <a:endParaRPr lang="fr-FR" sz="1800" b="1" dirty="0">
              <a:latin typeface="Magneto" panose="04030805050802020D02" pitchFamily="82" charset="0"/>
            </a:endParaRPr>
          </a:p>
        </p:txBody>
      </p:sp>
      <p:sp>
        <p:nvSpPr>
          <p:cNvPr id="7" name="Espace réservé du numéro de diapositive 6"/>
          <p:cNvSpPr>
            <a:spLocks noGrp="1"/>
          </p:cNvSpPr>
          <p:nvPr>
            <p:ph type="sldNum" sz="quarter" idx="12"/>
          </p:nvPr>
        </p:nvSpPr>
        <p:spPr/>
        <p:txBody>
          <a:bodyPr/>
          <a:lstStyle/>
          <a:p>
            <a:fld id="{B591747A-4408-493A-88EF-510F49A5F3C9}" type="slidenum">
              <a:rPr lang="fr-FR" sz="1800" smtClean="0">
                <a:latin typeface="Magneto" panose="04030805050802020D02" pitchFamily="82" charset="0"/>
              </a:rPr>
              <a:t>9</a:t>
            </a:fld>
            <a:endParaRPr lang="fr-FR" sz="1800" dirty="0">
              <a:latin typeface="Magneto" panose="04030805050802020D02" pitchFamily="82" charset="0"/>
            </a:endParaRPr>
          </a:p>
        </p:txBody>
      </p:sp>
      <p:pic>
        <p:nvPicPr>
          <p:cNvPr id="2" name="Image 1"/>
          <p:cNvPicPr>
            <a:picLocks noChangeAspect="1"/>
          </p:cNvPicPr>
          <p:nvPr/>
        </p:nvPicPr>
        <p:blipFill rotWithShape="1">
          <a:blip r:embed="rId3"/>
          <a:srcRect t="6666" r="-259" b="11795"/>
          <a:stretch/>
        </p:blipFill>
        <p:spPr>
          <a:xfrm>
            <a:off x="2895600" y="826596"/>
            <a:ext cx="6400800" cy="5250527"/>
          </a:xfrm>
          <a:prstGeom prst="rect">
            <a:avLst/>
          </a:prstGeom>
          <a:effectLst>
            <a:softEdge rad="127000"/>
          </a:effectLst>
        </p:spPr>
      </p:pic>
    </p:spTree>
    <p:extLst>
      <p:ext uri="{BB962C8B-B14F-4D97-AF65-F5344CB8AC3E}">
        <p14:creationId xmlns:p14="http://schemas.microsoft.com/office/powerpoint/2010/main" val="585436948"/>
      </p:ext>
    </p:extLst>
  </p:cSld>
  <p:clrMapOvr>
    <a:masterClrMapping/>
  </p:clrMapOvr>
  <mc:AlternateContent xmlns:mc="http://schemas.openxmlformats.org/markup-compatibility/2006" xmlns:p14="http://schemas.microsoft.com/office/powerpoint/2010/main">
    <mc:Choice Requires="p14">
      <p:transition spd="slow" p14:dur="5000" advTm="7000">
        <p:wedge/>
      </p:transition>
    </mc:Choice>
    <mc:Fallback xmlns="">
      <p:transition spd="slow" advTm="7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883920" y="655320"/>
            <a:ext cx="10408920" cy="5593080"/>
          </a:xfrm>
          <a:prstGeom prst="rect">
            <a:avLst/>
          </a:prstGeom>
          <a:noFill/>
          <a:ln w="317500" cmpd="thickThin">
            <a:gradFill flip="none" rotWithShape="1">
              <a:gsLst>
                <a:gs pos="0">
                  <a:schemeClr val="accent1">
                    <a:lumMod val="5000"/>
                    <a:lumOff val="95000"/>
                  </a:schemeClr>
                </a:gs>
                <a:gs pos="74000">
                  <a:schemeClr val="accent1">
                    <a:lumMod val="45000"/>
                    <a:lumOff val="55000"/>
                  </a:schemeClr>
                </a:gs>
                <a:gs pos="83000">
                  <a:srgbClr val="FFC000"/>
                </a:gs>
                <a:gs pos="100000">
                  <a:srgbClr val="C0000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p:txBody>
          <a:bodyPr/>
          <a:lstStyle/>
          <a:p>
            <a:fld id="{B2587070-8081-48BA-8B72-E85B71DA57D2}" type="datetime1">
              <a:rPr lang="fr-FR" sz="1800" b="1" smtClean="0">
                <a:latin typeface="Magneto" panose="04030805050802020D02" pitchFamily="82" charset="0"/>
              </a:rPr>
              <a:t>06/10/2021</a:t>
            </a:fld>
            <a:endParaRPr lang="fr-FR" sz="1800" b="1" dirty="0">
              <a:latin typeface="Magneto" panose="04030805050802020D02" pitchFamily="82" charset="0"/>
            </a:endParaRPr>
          </a:p>
        </p:txBody>
      </p:sp>
      <p:sp>
        <p:nvSpPr>
          <p:cNvPr id="6" name="Espace réservé du pied de page 5"/>
          <p:cNvSpPr>
            <a:spLocks noGrp="1"/>
          </p:cNvSpPr>
          <p:nvPr>
            <p:ph type="ftr" sz="quarter" idx="11"/>
          </p:nvPr>
        </p:nvSpPr>
        <p:spPr/>
        <p:txBody>
          <a:bodyPr/>
          <a:lstStyle/>
          <a:p>
            <a:r>
              <a:rPr lang="fr-FR" sz="1800" b="1" dirty="0" smtClean="0">
                <a:latin typeface="Magneto" panose="04030805050802020D02" pitchFamily="82" charset="0"/>
              </a:rPr>
              <a:t>PPS   Lande   2020</a:t>
            </a:r>
            <a:endParaRPr lang="fr-FR" sz="1800" b="1" dirty="0">
              <a:latin typeface="Magneto" panose="04030805050802020D02" pitchFamily="82" charset="0"/>
            </a:endParaRPr>
          </a:p>
        </p:txBody>
      </p:sp>
      <p:sp>
        <p:nvSpPr>
          <p:cNvPr id="7" name="Espace réservé du numéro de diapositive 6"/>
          <p:cNvSpPr>
            <a:spLocks noGrp="1"/>
          </p:cNvSpPr>
          <p:nvPr>
            <p:ph type="sldNum" sz="quarter" idx="12"/>
          </p:nvPr>
        </p:nvSpPr>
        <p:spPr/>
        <p:txBody>
          <a:bodyPr/>
          <a:lstStyle/>
          <a:p>
            <a:fld id="{B591747A-4408-493A-88EF-510F49A5F3C9}" type="slidenum">
              <a:rPr lang="fr-FR" sz="1800" smtClean="0">
                <a:latin typeface="Magneto" panose="04030805050802020D02" pitchFamily="82" charset="0"/>
              </a:rPr>
              <a:t>10</a:t>
            </a:fld>
            <a:endParaRPr lang="fr-FR" sz="1800" dirty="0">
              <a:latin typeface="Magneto" panose="04030805050802020D02" pitchFamily="82" charset="0"/>
            </a:endParaRPr>
          </a:p>
        </p:txBody>
      </p:sp>
      <p:pic>
        <p:nvPicPr>
          <p:cNvPr id="2" name="Image 1"/>
          <p:cNvPicPr>
            <a:picLocks noChangeAspect="1"/>
          </p:cNvPicPr>
          <p:nvPr/>
        </p:nvPicPr>
        <p:blipFill rotWithShape="1">
          <a:blip r:embed="rId3"/>
          <a:srcRect t="10052" r="-358" b="19048"/>
          <a:stretch/>
        </p:blipFill>
        <p:spPr>
          <a:xfrm>
            <a:off x="2474546" y="829313"/>
            <a:ext cx="7242908" cy="5199373"/>
          </a:xfrm>
          <a:prstGeom prst="rect">
            <a:avLst/>
          </a:prstGeom>
          <a:effectLst>
            <a:softEdge rad="127000"/>
          </a:effectLst>
        </p:spPr>
      </p:pic>
    </p:spTree>
    <p:extLst>
      <p:ext uri="{BB962C8B-B14F-4D97-AF65-F5344CB8AC3E}">
        <p14:creationId xmlns:p14="http://schemas.microsoft.com/office/powerpoint/2010/main" val="2523600710"/>
      </p:ext>
    </p:extLst>
  </p:cSld>
  <p:clrMapOvr>
    <a:masterClrMapping/>
  </p:clrMapOvr>
  <mc:AlternateContent xmlns:mc="http://schemas.openxmlformats.org/markup-compatibility/2006" xmlns:p14="http://schemas.microsoft.com/office/powerpoint/2010/main">
    <mc:Choice Requires="p14">
      <p:transition spd="slow" p14:dur="5000" advTm="7000">
        <p:wedge/>
      </p:transition>
    </mc:Choice>
    <mc:Fallback xmlns="">
      <p:transition spd="slow" advTm="7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883920" y="655320"/>
            <a:ext cx="10408920" cy="5593080"/>
          </a:xfrm>
          <a:prstGeom prst="rect">
            <a:avLst/>
          </a:prstGeom>
          <a:noFill/>
          <a:ln w="317500" cmpd="thickThin">
            <a:gradFill flip="none" rotWithShape="1">
              <a:gsLst>
                <a:gs pos="0">
                  <a:schemeClr val="accent1">
                    <a:lumMod val="5000"/>
                    <a:lumOff val="95000"/>
                  </a:schemeClr>
                </a:gs>
                <a:gs pos="74000">
                  <a:schemeClr val="accent1">
                    <a:lumMod val="45000"/>
                    <a:lumOff val="55000"/>
                  </a:schemeClr>
                </a:gs>
                <a:gs pos="83000">
                  <a:srgbClr val="FFC000"/>
                </a:gs>
                <a:gs pos="100000">
                  <a:srgbClr val="C0000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p:txBody>
          <a:bodyPr/>
          <a:lstStyle/>
          <a:p>
            <a:fld id="{B2587070-8081-48BA-8B72-E85B71DA57D2}" type="datetime1">
              <a:rPr lang="fr-FR" sz="1800" b="1" smtClean="0">
                <a:latin typeface="Magneto" panose="04030805050802020D02" pitchFamily="82" charset="0"/>
              </a:rPr>
              <a:t>06/10/2021</a:t>
            </a:fld>
            <a:endParaRPr lang="fr-FR" sz="1800" b="1" dirty="0">
              <a:latin typeface="Magneto" panose="04030805050802020D02" pitchFamily="82" charset="0"/>
            </a:endParaRPr>
          </a:p>
        </p:txBody>
      </p:sp>
      <p:sp>
        <p:nvSpPr>
          <p:cNvPr id="6" name="Espace réservé du pied de page 5"/>
          <p:cNvSpPr>
            <a:spLocks noGrp="1"/>
          </p:cNvSpPr>
          <p:nvPr>
            <p:ph type="ftr" sz="quarter" idx="11"/>
          </p:nvPr>
        </p:nvSpPr>
        <p:spPr/>
        <p:txBody>
          <a:bodyPr/>
          <a:lstStyle/>
          <a:p>
            <a:r>
              <a:rPr lang="fr-FR" sz="1800" b="1" dirty="0" smtClean="0">
                <a:latin typeface="Magneto" panose="04030805050802020D02" pitchFamily="82" charset="0"/>
              </a:rPr>
              <a:t>PPS   Lande   2020</a:t>
            </a:r>
            <a:endParaRPr lang="fr-FR" sz="1800" b="1" dirty="0">
              <a:latin typeface="Magneto" panose="04030805050802020D02" pitchFamily="82" charset="0"/>
            </a:endParaRPr>
          </a:p>
        </p:txBody>
      </p:sp>
      <p:sp>
        <p:nvSpPr>
          <p:cNvPr id="7" name="Espace réservé du numéro de diapositive 6"/>
          <p:cNvSpPr>
            <a:spLocks noGrp="1"/>
          </p:cNvSpPr>
          <p:nvPr>
            <p:ph type="sldNum" sz="quarter" idx="12"/>
          </p:nvPr>
        </p:nvSpPr>
        <p:spPr/>
        <p:txBody>
          <a:bodyPr/>
          <a:lstStyle/>
          <a:p>
            <a:fld id="{B591747A-4408-493A-88EF-510F49A5F3C9}" type="slidenum">
              <a:rPr lang="fr-FR" sz="1800" smtClean="0">
                <a:latin typeface="Magneto" panose="04030805050802020D02" pitchFamily="82" charset="0"/>
              </a:rPr>
              <a:t>11</a:t>
            </a:fld>
            <a:endParaRPr lang="fr-FR" sz="1800" dirty="0">
              <a:latin typeface="Magneto" panose="04030805050802020D02" pitchFamily="82" charset="0"/>
            </a:endParaRPr>
          </a:p>
        </p:txBody>
      </p:sp>
      <p:pic>
        <p:nvPicPr>
          <p:cNvPr id="2" name="Image 1"/>
          <p:cNvPicPr>
            <a:picLocks noChangeAspect="1"/>
          </p:cNvPicPr>
          <p:nvPr/>
        </p:nvPicPr>
        <p:blipFill rotWithShape="1">
          <a:blip r:embed="rId3"/>
          <a:srcRect t="6994" r="-424" b="18653"/>
          <a:stretch/>
        </p:blipFill>
        <p:spPr>
          <a:xfrm>
            <a:off x="2495550" y="835837"/>
            <a:ext cx="7200900" cy="5232046"/>
          </a:xfrm>
          <a:prstGeom prst="rect">
            <a:avLst/>
          </a:prstGeom>
          <a:effectLst>
            <a:softEdge rad="127000"/>
          </a:effectLst>
        </p:spPr>
      </p:pic>
    </p:spTree>
    <p:extLst>
      <p:ext uri="{BB962C8B-B14F-4D97-AF65-F5344CB8AC3E}">
        <p14:creationId xmlns:p14="http://schemas.microsoft.com/office/powerpoint/2010/main" val="1337440041"/>
      </p:ext>
    </p:extLst>
  </p:cSld>
  <p:clrMapOvr>
    <a:masterClrMapping/>
  </p:clrMapOvr>
  <mc:AlternateContent xmlns:mc="http://schemas.openxmlformats.org/markup-compatibility/2006" xmlns:p14="http://schemas.microsoft.com/office/powerpoint/2010/main">
    <mc:Choice Requires="p14">
      <p:transition spd="slow" p14:dur="5000" advTm="7000">
        <p:wedge/>
      </p:transition>
    </mc:Choice>
    <mc:Fallback xmlns="">
      <p:transition spd="slow" advTm="7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883920" y="655320"/>
            <a:ext cx="10408920" cy="5593080"/>
          </a:xfrm>
          <a:prstGeom prst="rect">
            <a:avLst/>
          </a:prstGeom>
          <a:noFill/>
          <a:ln w="317500" cmpd="thickThin">
            <a:gradFill flip="none" rotWithShape="1">
              <a:gsLst>
                <a:gs pos="0">
                  <a:schemeClr val="accent1">
                    <a:lumMod val="5000"/>
                    <a:lumOff val="95000"/>
                  </a:schemeClr>
                </a:gs>
                <a:gs pos="74000">
                  <a:schemeClr val="accent1">
                    <a:lumMod val="45000"/>
                    <a:lumOff val="55000"/>
                  </a:schemeClr>
                </a:gs>
                <a:gs pos="83000">
                  <a:srgbClr val="FFC000"/>
                </a:gs>
                <a:gs pos="100000">
                  <a:srgbClr val="C0000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p:txBody>
          <a:bodyPr/>
          <a:lstStyle/>
          <a:p>
            <a:fld id="{B2587070-8081-48BA-8B72-E85B71DA57D2}" type="datetime1">
              <a:rPr lang="fr-FR" sz="1800" b="1" smtClean="0">
                <a:latin typeface="Magneto" panose="04030805050802020D02" pitchFamily="82" charset="0"/>
              </a:rPr>
              <a:t>06/10/2021</a:t>
            </a:fld>
            <a:endParaRPr lang="fr-FR" sz="1800" b="1" dirty="0">
              <a:latin typeface="Magneto" panose="04030805050802020D02" pitchFamily="82" charset="0"/>
            </a:endParaRPr>
          </a:p>
        </p:txBody>
      </p:sp>
      <p:sp>
        <p:nvSpPr>
          <p:cNvPr id="6" name="Espace réservé du pied de page 5"/>
          <p:cNvSpPr>
            <a:spLocks noGrp="1"/>
          </p:cNvSpPr>
          <p:nvPr>
            <p:ph type="ftr" sz="quarter" idx="11"/>
          </p:nvPr>
        </p:nvSpPr>
        <p:spPr/>
        <p:txBody>
          <a:bodyPr/>
          <a:lstStyle/>
          <a:p>
            <a:r>
              <a:rPr lang="fr-FR" sz="1800" b="1" dirty="0" smtClean="0">
                <a:latin typeface="Magneto" panose="04030805050802020D02" pitchFamily="82" charset="0"/>
              </a:rPr>
              <a:t>PPS   Lande   2020</a:t>
            </a:r>
            <a:endParaRPr lang="fr-FR" sz="1800" b="1" dirty="0">
              <a:latin typeface="Magneto" panose="04030805050802020D02" pitchFamily="82" charset="0"/>
            </a:endParaRPr>
          </a:p>
        </p:txBody>
      </p:sp>
      <p:sp>
        <p:nvSpPr>
          <p:cNvPr id="7" name="Espace réservé du numéro de diapositive 6"/>
          <p:cNvSpPr>
            <a:spLocks noGrp="1"/>
          </p:cNvSpPr>
          <p:nvPr>
            <p:ph type="sldNum" sz="quarter" idx="12"/>
          </p:nvPr>
        </p:nvSpPr>
        <p:spPr/>
        <p:txBody>
          <a:bodyPr/>
          <a:lstStyle/>
          <a:p>
            <a:fld id="{B591747A-4408-493A-88EF-510F49A5F3C9}" type="slidenum">
              <a:rPr lang="fr-FR" sz="1800" smtClean="0">
                <a:latin typeface="Magneto" panose="04030805050802020D02" pitchFamily="82" charset="0"/>
              </a:rPr>
              <a:t>12</a:t>
            </a:fld>
            <a:endParaRPr lang="fr-FR" sz="1800" dirty="0">
              <a:latin typeface="Magneto" panose="04030805050802020D02" pitchFamily="82" charset="0"/>
            </a:endParaRPr>
          </a:p>
        </p:txBody>
      </p:sp>
      <p:pic>
        <p:nvPicPr>
          <p:cNvPr id="2" name="Image 1"/>
          <p:cNvPicPr>
            <a:picLocks noChangeAspect="1"/>
          </p:cNvPicPr>
          <p:nvPr/>
        </p:nvPicPr>
        <p:blipFill rotWithShape="1">
          <a:blip r:embed="rId3"/>
          <a:srcRect l="515" t="5384" r="257" b="13846"/>
          <a:stretch/>
        </p:blipFill>
        <p:spPr>
          <a:xfrm>
            <a:off x="2902743" y="820851"/>
            <a:ext cx="6386513" cy="5216298"/>
          </a:xfrm>
          <a:prstGeom prst="rect">
            <a:avLst/>
          </a:prstGeom>
          <a:effectLst>
            <a:softEdge rad="127000"/>
          </a:effectLst>
        </p:spPr>
      </p:pic>
    </p:spTree>
    <p:extLst>
      <p:ext uri="{BB962C8B-B14F-4D97-AF65-F5344CB8AC3E}">
        <p14:creationId xmlns:p14="http://schemas.microsoft.com/office/powerpoint/2010/main" val="3405751352"/>
      </p:ext>
    </p:extLst>
  </p:cSld>
  <p:clrMapOvr>
    <a:masterClrMapping/>
  </p:clrMapOvr>
  <mc:AlternateContent xmlns:mc="http://schemas.openxmlformats.org/markup-compatibility/2006" xmlns:p14="http://schemas.microsoft.com/office/powerpoint/2010/main">
    <mc:Choice Requires="p14">
      <p:transition spd="slow" p14:dur="5000" advTm="7000">
        <p:wedge/>
      </p:transition>
    </mc:Choice>
    <mc:Fallback xmlns="">
      <p:transition spd="slow" advTm="7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883920" y="655320"/>
            <a:ext cx="10408920" cy="5593080"/>
          </a:xfrm>
          <a:prstGeom prst="rect">
            <a:avLst/>
          </a:prstGeom>
          <a:noFill/>
          <a:ln w="317500" cmpd="thickThin">
            <a:gradFill flip="none" rotWithShape="1">
              <a:gsLst>
                <a:gs pos="0">
                  <a:schemeClr val="accent1">
                    <a:lumMod val="5000"/>
                    <a:lumOff val="95000"/>
                  </a:schemeClr>
                </a:gs>
                <a:gs pos="74000">
                  <a:schemeClr val="accent1">
                    <a:lumMod val="45000"/>
                    <a:lumOff val="55000"/>
                  </a:schemeClr>
                </a:gs>
                <a:gs pos="83000">
                  <a:srgbClr val="FFC000"/>
                </a:gs>
                <a:gs pos="100000">
                  <a:srgbClr val="C0000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p:txBody>
          <a:bodyPr/>
          <a:lstStyle/>
          <a:p>
            <a:fld id="{B2587070-8081-48BA-8B72-E85B71DA57D2}" type="datetime1">
              <a:rPr lang="fr-FR" sz="1800" b="1" smtClean="0">
                <a:latin typeface="Magneto" panose="04030805050802020D02" pitchFamily="82" charset="0"/>
              </a:rPr>
              <a:t>06/10/2021</a:t>
            </a:fld>
            <a:endParaRPr lang="fr-FR" sz="1800" b="1" dirty="0">
              <a:latin typeface="Magneto" panose="04030805050802020D02" pitchFamily="82" charset="0"/>
            </a:endParaRPr>
          </a:p>
        </p:txBody>
      </p:sp>
      <p:sp>
        <p:nvSpPr>
          <p:cNvPr id="6" name="Espace réservé du pied de page 5"/>
          <p:cNvSpPr>
            <a:spLocks noGrp="1"/>
          </p:cNvSpPr>
          <p:nvPr>
            <p:ph type="ftr" sz="quarter" idx="11"/>
          </p:nvPr>
        </p:nvSpPr>
        <p:spPr/>
        <p:txBody>
          <a:bodyPr/>
          <a:lstStyle/>
          <a:p>
            <a:r>
              <a:rPr lang="fr-FR" sz="1800" b="1" dirty="0" smtClean="0">
                <a:latin typeface="Magneto" panose="04030805050802020D02" pitchFamily="82" charset="0"/>
              </a:rPr>
              <a:t>PPS   Lande   2020</a:t>
            </a:r>
            <a:endParaRPr lang="fr-FR" sz="1800" b="1" dirty="0">
              <a:latin typeface="Magneto" panose="04030805050802020D02" pitchFamily="82" charset="0"/>
            </a:endParaRPr>
          </a:p>
        </p:txBody>
      </p:sp>
      <p:sp>
        <p:nvSpPr>
          <p:cNvPr id="7" name="Espace réservé du numéro de diapositive 6"/>
          <p:cNvSpPr>
            <a:spLocks noGrp="1"/>
          </p:cNvSpPr>
          <p:nvPr>
            <p:ph type="sldNum" sz="quarter" idx="12"/>
          </p:nvPr>
        </p:nvSpPr>
        <p:spPr/>
        <p:txBody>
          <a:bodyPr/>
          <a:lstStyle/>
          <a:p>
            <a:fld id="{B591747A-4408-493A-88EF-510F49A5F3C9}" type="slidenum">
              <a:rPr lang="fr-FR" sz="1800" smtClean="0">
                <a:latin typeface="Magneto" panose="04030805050802020D02" pitchFamily="82" charset="0"/>
              </a:rPr>
              <a:t>13</a:t>
            </a:fld>
            <a:endParaRPr lang="fr-FR" sz="1800" dirty="0">
              <a:latin typeface="Magneto" panose="04030805050802020D02" pitchFamily="82" charset="0"/>
            </a:endParaRPr>
          </a:p>
        </p:txBody>
      </p:sp>
      <p:pic>
        <p:nvPicPr>
          <p:cNvPr id="2" name="Image 1"/>
          <p:cNvPicPr>
            <a:picLocks noChangeAspect="1"/>
          </p:cNvPicPr>
          <p:nvPr/>
        </p:nvPicPr>
        <p:blipFill rotWithShape="1">
          <a:blip r:embed="rId3"/>
          <a:srcRect t="5102" r="431" b="14796"/>
          <a:stretch/>
        </p:blipFill>
        <p:spPr>
          <a:xfrm>
            <a:off x="2895600" y="837136"/>
            <a:ext cx="6400800" cy="5229447"/>
          </a:xfrm>
          <a:prstGeom prst="rect">
            <a:avLst/>
          </a:prstGeom>
          <a:effectLst>
            <a:softEdge rad="127000"/>
          </a:effectLst>
        </p:spPr>
      </p:pic>
    </p:spTree>
    <p:extLst>
      <p:ext uri="{BB962C8B-B14F-4D97-AF65-F5344CB8AC3E}">
        <p14:creationId xmlns:p14="http://schemas.microsoft.com/office/powerpoint/2010/main" val="1743610247"/>
      </p:ext>
    </p:extLst>
  </p:cSld>
  <p:clrMapOvr>
    <a:masterClrMapping/>
  </p:clrMapOvr>
  <mc:AlternateContent xmlns:mc="http://schemas.openxmlformats.org/markup-compatibility/2006" xmlns:p14="http://schemas.microsoft.com/office/powerpoint/2010/main">
    <mc:Choice Requires="p14">
      <p:transition spd="slow" p14:dur="5000" advTm="7000">
        <p:wedge/>
      </p:transition>
    </mc:Choice>
    <mc:Fallback xmlns="">
      <p:transition spd="slow" advTm="7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883920" y="655320"/>
            <a:ext cx="10408920" cy="5593080"/>
          </a:xfrm>
          <a:prstGeom prst="rect">
            <a:avLst/>
          </a:prstGeom>
          <a:noFill/>
          <a:ln w="317500" cmpd="thickThin">
            <a:gradFill flip="none" rotWithShape="1">
              <a:gsLst>
                <a:gs pos="0">
                  <a:schemeClr val="accent1">
                    <a:lumMod val="5000"/>
                    <a:lumOff val="95000"/>
                  </a:schemeClr>
                </a:gs>
                <a:gs pos="74000">
                  <a:schemeClr val="accent1">
                    <a:lumMod val="45000"/>
                    <a:lumOff val="55000"/>
                  </a:schemeClr>
                </a:gs>
                <a:gs pos="83000">
                  <a:srgbClr val="FFC000"/>
                </a:gs>
                <a:gs pos="100000">
                  <a:srgbClr val="C0000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p:txBody>
          <a:bodyPr/>
          <a:lstStyle/>
          <a:p>
            <a:fld id="{B2587070-8081-48BA-8B72-E85B71DA57D2}" type="datetime1">
              <a:rPr lang="fr-FR" sz="1800" b="1" smtClean="0">
                <a:latin typeface="Magneto" panose="04030805050802020D02" pitchFamily="82" charset="0"/>
              </a:rPr>
              <a:t>06/10/2021</a:t>
            </a:fld>
            <a:endParaRPr lang="fr-FR" sz="1800" b="1" dirty="0">
              <a:latin typeface="Magneto" panose="04030805050802020D02" pitchFamily="82" charset="0"/>
            </a:endParaRPr>
          </a:p>
        </p:txBody>
      </p:sp>
      <p:sp>
        <p:nvSpPr>
          <p:cNvPr id="6" name="Espace réservé du pied de page 5"/>
          <p:cNvSpPr>
            <a:spLocks noGrp="1"/>
          </p:cNvSpPr>
          <p:nvPr>
            <p:ph type="ftr" sz="quarter" idx="11"/>
          </p:nvPr>
        </p:nvSpPr>
        <p:spPr/>
        <p:txBody>
          <a:bodyPr/>
          <a:lstStyle/>
          <a:p>
            <a:r>
              <a:rPr lang="fr-FR" sz="1800" b="1" dirty="0" smtClean="0">
                <a:latin typeface="Magneto" panose="04030805050802020D02" pitchFamily="82" charset="0"/>
              </a:rPr>
              <a:t>PPS   Lande   2020</a:t>
            </a:r>
            <a:endParaRPr lang="fr-FR" sz="1800" b="1" dirty="0">
              <a:latin typeface="Magneto" panose="04030805050802020D02" pitchFamily="82" charset="0"/>
            </a:endParaRPr>
          </a:p>
        </p:txBody>
      </p:sp>
      <p:sp>
        <p:nvSpPr>
          <p:cNvPr id="7" name="Espace réservé du numéro de diapositive 6"/>
          <p:cNvSpPr>
            <a:spLocks noGrp="1"/>
          </p:cNvSpPr>
          <p:nvPr>
            <p:ph type="sldNum" sz="quarter" idx="12"/>
          </p:nvPr>
        </p:nvSpPr>
        <p:spPr/>
        <p:txBody>
          <a:bodyPr/>
          <a:lstStyle/>
          <a:p>
            <a:fld id="{B591747A-4408-493A-88EF-510F49A5F3C9}" type="slidenum">
              <a:rPr lang="fr-FR" sz="1800" smtClean="0">
                <a:latin typeface="Magneto" panose="04030805050802020D02" pitchFamily="82" charset="0"/>
              </a:rPr>
              <a:t>14</a:t>
            </a:fld>
            <a:endParaRPr lang="fr-FR" sz="1800" dirty="0">
              <a:latin typeface="Magneto" panose="04030805050802020D02" pitchFamily="82" charset="0"/>
            </a:endParaRPr>
          </a:p>
        </p:txBody>
      </p:sp>
      <p:pic>
        <p:nvPicPr>
          <p:cNvPr id="2" name="Image 1"/>
          <p:cNvPicPr>
            <a:picLocks noChangeAspect="1"/>
          </p:cNvPicPr>
          <p:nvPr/>
        </p:nvPicPr>
        <p:blipFill rotWithShape="1">
          <a:blip r:embed="rId3"/>
          <a:srcRect t="5594" r="-428" b="13855"/>
          <a:stretch/>
        </p:blipFill>
        <p:spPr>
          <a:xfrm>
            <a:off x="2817819" y="836023"/>
            <a:ext cx="6556361" cy="5231674"/>
          </a:xfrm>
          <a:prstGeom prst="rect">
            <a:avLst/>
          </a:prstGeom>
          <a:effectLst>
            <a:softEdge rad="127000"/>
          </a:effectLst>
        </p:spPr>
      </p:pic>
    </p:spTree>
    <p:extLst>
      <p:ext uri="{BB962C8B-B14F-4D97-AF65-F5344CB8AC3E}">
        <p14:creationId xmlns:p14="http://schemas.microsoft.com/office/powerpoint/2010/main" val="194853569"/>
      </p:ext>
    </p:extLst>
  </p:cSld>
  <p:clrMapOvr>
    <a:masterClrMapping/>
  </p:clrMapOvr>
  <mc:AlternateContent xmlns:mc="http://schemas.openxmlformats.org/markup-compatibility/2006" xmlns:p14="http://schemas.microsoft.com/office/powerpoint/2010/main">
    <mc:Choice Requires="p14">
      <p:transition spd="slow" p14:dur="5000" advTm="7000">
        <p:wedge/>
      </p:transition>
    </mc:Choice>
    <mc:Fallback xmlns="">
      <p:transition spd="slow" advTm="7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883920" y="655320"/>
            <a:ext cx="10408920" cy="5593080"/>
          </a:xfrm>
          <a:prstGeom prst="rect">
            <a:avLst/>
          </a:prstGeom>
          <a:noFill/>
          <a:ln w="317500" cmpd="thickThin">
            <a:gradFill flip="none" rotWithShape="1">
              <a:gsLst>
                <a:gs pos="0">
                  <a:schemeClr val="accent1">
                    <a:lumMod val="5000"/>
                    <a:lumOff val="95000"/>
                  </a:schemeClr>
                </a:gs>
                <a:gs pos="74000">
                  <a:schemeClr val="accent1">
                    <a:lumMod val="45000"/>
                    <a:lumOff val="55000"/>
                  </a:schemeClr>
                </a:gs>
                <a:gs pos="83000">
                  <a:srgbClr val="FFC000"/>
                </a:gs>
                <a:gs pos="100000">
                  <a:srgbClr val="C0000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p:txBody>
          <a:bodyPr/>
          <a:lstStyle/>
          <a:p>
            <a:fld id="{B2587070-8081-48BA-8B72-E85B71DA57D2}" type="datetime1">
              <a:rPr lang="fr-FR" sz="1800" b="1" smtClean="0">
                <a:latin typeface="Magneto" panose="04030805050802020D02" pitchFamily="82" charset="0"/>
              </a:rPr>
              <a:t>06/10/2021</a:t>
            </a:fld>
            <a:endParaRPr lang="fr-FR" sz="1800" b="1" dirty="0">
              <a:latin typeface="Magneto" panose="04030805050802020D02" pitchFamily="82" charset="0"/>
            </a:endParaRPr>
          </a:p>
        </p:txBody>
      </p:sp>
      <p:sp>
        <p:nvSpPr>
          <p:cNvPr id="6" name="Espace réservé du pied de page 5"/>
          <p:cNvSpPr>
            <a:spLocks noGrp="1"/>
          </p:cNvSpPr>
          <p:nvPr>
            <p:ph type="ftr" sz="quarter" idx="11"/>
          </p:nvPr>
        </p:nvSpPr>
        <p:spPr/>
        <p:txBody>
          <a:bodyPr/>
          <a:lstStyle/>
          <a:p>
            <a:r>
              <a:rPr lang="fr-FR" sz="1800" b="1" dirty="0" smtClean="0">
                <a:latin typeface="Magneto" panose="04030805050802020D02" pitchFamily="82" charset="0"/>
              </a:rPr>
              <a:t>PPS   Lande   2020</a:t>
            </a:r>
            <a:endParaRPr lang="fr-FR" sz="1800" b="1" dirty="0">
              <a:latin typeface="Magneto" panose="04030805050802020D02" pitchFamily="82" charset="0"/>
            </a:endParaRPr>
          </a:p>
        </p:txBody>
      </p:sp>
      <p:sp>
        <p:nvSpPr>
          <p:cNvPr id="7" name="Espace réservé du numéro de diapositive 6"/>
          <p:cNvSpPr>
            <a:spLocks noGrp="1"/>
          </p:cNvSpPr>
          <p:nvPr>
            <p:ph type="sldNum" sz="quarter" idx="12"/>
          </p:nvPr>
        </p:nvSpPr>
        <p:spPr/>
        <p:txBody>
          <a:bodyPr/>
          <a:lstStyle/>
          <a:p>
            <a:fld id="{B591747A-4408-493A-88EF-510F49A5F3C9}" type="slidenum">
              <a:rPr lang="fr-FR" sz="1800" smtClean="0">
                <a:latin typeface="Magneto" panose="04030805050802020D02" pitchFamily="82" charset="0"/>
              </a:rPr>
              <a:t>15</a:t>
            </a:fld>
            <a:endParaRPr lang="fr-FR" sz="1800" dirty="0">
              <a:latin typeface="Magneto" panose="04030805050802020D02" pitchFamily="82" charset="0"/>
            </a:endParaRPr>
          </a:p>
        </p:txBody>
      </p:sp>
      <p:pic>
        <p:nvPicPr>
          <p:cNvPr id="9" name="Image 8"/>
          <p:cNvPicPr>
            <a:picLocks noChangeAspect="1"/>
          </p:cNvPicPr>
          <p:nvPr/>
        </p:nvPicPr>
        <p:blipFill rotWithShape="1">
          <a:blip r:embed="rId3"/>
          <a:srcRect r="24" b="7101"/>
          <a:stretch/>
        </p:blipFill>
        <p:spPr>
          <a:xfrm>
            <a:off x="1042988" y="854741"/>
            <a:ext cx="10073963" cy="5207560"/>
          </a:xfrm>
          <a:prstGeom prst="rect">
            <a:avLst/>
          </a:prstGeom>
          <a:effectLst>
            <a:softEdge rad="127000"/>
          </a:effectLst>
        </p:spPr>
      </p:pic>
      <p:sp>
        <p:nvSpPr>
          <p:cNvPr id="8" name="Rectangle 7"/>
          <p:cNvSpPr/>
          <p:nvPr/>
        </p:nvSpPr>
        <p:spPr>
          <a:xfrm>
            <a:off x="2062683" y="2304359"/>
            <a:ext cx="8034572" cy="2308324"/>
          </a:xfrm>
          <a:prstGeom prst="rect">
            <a:avLst/>
          </a:prstGeom>
        </p:spPr>
        <p:txBody>
          <a:bodyPr wrap="none">
            <a:spAutoFit/>
          </a:bodyPr>
          <a:lstStyle/>
          <a:p>
            <a:r>
              <a:rPr lang="fr-FR" sz="4800" b="1" dirty="0" smtClean="0">
                <a:ln>
                  <a:solidFill>
                    <a:srgbClr val="FF0000"/>
                  </a:solidFill>
                </a:ln>
                <a:effectLst>
                  <a:glow rad="228600">
                    <a:schemeClr val="accent5">
                      <a:satMod val="175000"/>
                      <a:alpha val="40000"/>
                    </a:schemeClr>
                  </a:glow>
                </a:effectLst>
                <a:latin typeface="Magneto" panose="04030805050802020D02" pitchFamily="82" charset="0"/>
              </a:rPr>
              <a:t>            C’était</a:t>
            </a:r>
          </a:p>
          <a:p>
            <a:r>
              <a:rPr lang="fr-FR" sz="4800" b="1" dirty="0" smtClean="0">
                <a:ln>
                  <a:solidFill>
                    <a:srgbClr val="FF0000"/>
                  </a:solidFill>
                </a:ln>
                <a:effectLst>
                  <a:glow rad="228600">
                    <a:schemeClr val="accent5">
                      <a:satMod val="175000"/>
                      <a:alpha val="40000"/>
                    </a:schemeClr>
                  </a:glow>
                </a:effectLst>
                <a:latin typeface="Magneto" panose="04030805050802020D02" pitchFamily="82" charset="0"/>
              </a:rPr>
              <a:t>les pires scènes vécues</a:t>
            </a:r>
          </a:p>
          <a:p>
            <a:r>
              <a:rPr lang="fr-FR" sz="4800" b="1" dirty="0">
                <a:ln>
                  <a:solidFill>
                    <a:srgbClr val="FF0000"/>
                  </a:solidFill>
                </a:ln>
                <a:effectLst>
                  <a:glow rad="228600">
                    <a:schemeClr val="accent5">
                      <a:satMod val="175000"/>
                      <a:alpha val="40000"/>
                    </a:schemeClr>
                  </a:glow>
                </a:effectLst>
                <a:latin typeface="Magneto" panose="04030805050802020D02" pitchFamily="82" charset="0"/>
              </a:rPr>
              <a:t> </a:t>
            </a:r>
            <a:r>
              <a:rPr lang="fr-FR" sz="4800" b="1" dirty="0" smtClean="0">
                <a:ln>
                  <a:solidFill>
                    <a:srgbClr val="FF0000"/>
                  </a:solidFill>
                </a:ln>
                <a:effectLst>
                  <a:glow rad="228600">
                    <a:schemeClr val="accent5">
                      <a:satMod val="175000"/>
                      <a:alpha val="40000"/>
                    </a:schemeClr>
                  </a:glow>
                </a:effectLst>
                <a:latin typeface="Magneto" panose="04030805050802020D02" pitchFamily="82" charset="0"/>
              </a:rPr>
              <a:t>   par les stagiaires</a:t>
            </a:r>
            <a:endParaRPr lang="fr-FR" sz="4800" b="1" dirty="0">
              <a:ln>
                <a:solidFill>
                  <a:srgbClr val="FF0000"/>
                </a:solidFill>
              </a:ln>
              <a:effectLst>
                <a:glow rad="228600">
                  <a:schemeClr val="accent5">
                    <a:satMod val="175000"/>
                    <a:alpha val="40000"/>
                  </a:schemeClr>
                </a:glow>
              </a:effectLst>
              <a:latin typeface="Magneto" panose="04030805050802020D02" pitchFamily="82" charset="0"/>
            </a:endParaRPr>
          </a:p>
        </p:txBody>
      </p:sp>
    </p:spTree>
    <p:extLst>
      <p:ext uri="{BB962C8B-B14F-4D97-AF65-F5344CB8AC3E}">
        <p14:creationId xmlns:p14="http://schemas.microsoft.com/office/powerpoint/2010/main" val="2492192513"/>
      </p:ext>
    </p:extLst>
  </p:cSld>
  <p:clrMapOvr>
    <a:masterClrMapping/>
  </p:clrMapOvr>
  <mc:AlternateContent xmlns:mc="http://schemas.openxmlformats.org/markup-compatibility/2006" xmlns:p14="http://schemas.microsoft.com/office/powerpoint/2010/main">
    <mc:Choice Requires="p14">
      <p:transition spd="slow" p14:dur="5000" advTm="7000">
        <p:wedge/>
      </p:transition>
    </mc:Choice>
    <mc:Fallback xmlns="">
      <p:transition spd="slow" advTm="7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par>
                    <p:cTn id="16" fill="hold">
                      <p:stCondLst>
                        <p:cond delay="indefinite"/>
                      </p:stCondLst>
                      <p:childTnLst>
                        <p:par>
                          <p:cTn id="17" fill="hold">
                            <p:stCondLst>
                              <p:cond delay="0"/>
                            </p:stCondLst>
                            <p:childTnLst>
                              <p:par>
                                <p:cTn id="18" presetID="38" presetClass="entr" presetSubtype="0" accel="50000" fill="hold" nodeType="clickEffect">
                                  <p:stCondLst>
                                    <p:cond delay="0"/>
                                  </p:stCondLst>
                                  <p:iterate type="lt">
                                    <p:tmPct val="50000"/>
                                  </p:iterate>
                                  <p:childTnLst>
                                    <p:set>
                                      <p:cBhvr>
                                        <p:cTn id="19" dur="1" fill="hold">
                                          <p:stCondLst>
                                            <p:cond delay="0"/>
                                          </p:stCondLst>
                                        </p:cTn>
                                        <p:tgtEl>
                                          <p:spTgt spid="8">
                                            <p:txEl>
                                              <p:pRg st="0" end="0"/>
                                            </p:txEl>
                                          </p:spTgt>
                                        </p:tgtEl>
                                        <p:attrNameLst>
                                          <p:attrName>style.visibility</p:attrName>
                                        </p:attrNameLst>
                                      </p:cBhvr>
                                      <p:to>
                                        <p:strVal val="visible"/>
                                      </p:to>
                                    </p:set>
                                    <p:set>
                                      <p:cBhvr>
                                        <p:cTn id="20" dur="455" fill="hold">
                                          <p:stCondLst>
                                            <p:cond delay="0"/>
                                          </p:stCondLst>
                                        </p:cTn>
                                        <p:tgtEl>
                                          <p:spTgt spid="8">
                                            <p:txEl>
                                              <p:pRg st="0" end="0"/>
                                            </p:txEl>
                                          </p:spTgt>
                                        </p:tgtEl>
                                        <p:attrNameLst>
                                          <p:attrName>style.rotation</p:attrName>
                                        </p:attrNameLst>
                                      </p:cBhvr>
                                      <p:to>
                                        <p:strVal val="-45.0"/>
                                      </p:to>
                                    </p:set>
                                    <p:anim calcmode="lin" valueType="num">
                                      <p:cBhvr>
                                        <p:cTn id="21" dur="455" fill="hold">
                                          <p:stCondLst>
                                            <p:cond delay="455"/>
                                          </p:stCondLst>
                                        </p:cTn>
                                        <p:tgtEl>
                                          <p:spTgt spid="8">
                                            <p:txEl>
                                              <p:pRg st="0" end="0"/>
                                            </p:txEl>
                                          </p:spTgt>
                                        </p:tgtEl>
                                        <p:attrNameLst>
                                          <p:attrName>style.rotation</p:attrName>
                                        </p:attrNameLst>
                                      </p:cBhvr>
                                      <p:tavLst>
                                        <p:tav tm="0">
                                          <p:val>
                                            <p:fltVal val="-45"/>
                                          </p:val>
                                        </p:tav>
                                        <p:tav tm="69900">
                                          <p:val>
                                            <p:fltVal val="45"/>
                                          </p:val>
                                        </p:tav>
                                        <p:tav tm="100000">
                                          <p:val>
                                            <p:fltVal val="0"/>
                                          </p:val>
                                        </p:tav>
                                      </p:tavLst>
                                    </p:anim>
                                    <p:anim calcmode="lin" valueType="num">
                                      <p:cBhvr>
                                        <p:cTn id="22" dur="455" fill="hold">
                                          <p:stCondLst>
                                            <p:cond delay="0"/>
                                          </p:stCondLst>
                                        </p:cTn>
                                        <p:tgtEl>
                                          <p:spTgt spid="8">
                                            <p:txEl>
                                              <p:pRg st="0" end="0"/>
                                            </p:txEl>
                                          </p:spTgt>
                                        </p:tgtEl>
                                        <p:attrNameLst>
                                          <p:attrName>ppt_y</p:attrName>
                                        </p:attrNameLst>
                                      </p:cBhvr>
                                      <p:tavLst>
                                        <p:tav tm="0">
                                          <p:val>
                                            <p:strVal val="#ppt_y-1"/>
                                          </p:val>
                                        </p:tav>
                                        <p:tav tm="100000">
                                          <p:val>
                                            <p:strVal val="#ppt_y-(0.354*#ppt_w-0.172*#ppt_h)"/>
                                          </p:val>
                                        </p:tav>
                                      </p:tavLst>
                                    </p:anim>
                                    <p:anim calcmode="lin" valueType="num">
                                      <p:cBhvr>
                                        <p:cTn id="23" dur="156" decel="50000" autoRev="1" fill="hold">
                                          <p:stCondLst>
                                            <p:cond delay="455"/>
                                          </p:stCondLst>
                                        </p:cTn>
                                        <p:tgtEl>
                                          <p:spTgt spid="8">
                                            <p:txEl>
                                              <p:pRg st="0" end="0"/>
                                            </p:txEl>
                                          </p:spTgt>
                                        </p:tgtEl>
                                        <p:attrNameLst>
                                          <p:attrName>ppt_y</p:attrName>
                                        </p:attrNameLst>
                                      </p:cBhvr>
                                      <p:tavLst>
                                        <p:tav tm="0">
                                          <p:val>
                                            <p:strVal val="#ppt_y-(0.354*#ppt_w-0.172*#ppt_h)"/>
                                          </p:val>
                                        </p:tav>
                                        <p:tav tm="100000">
                                          <p:val>
                                            <p:strVal val="#ppt_y-(0.354*#ppt_w-0.172*#ppt_h)-#ppt_h/2"/>
                                          </p:val>
                                        </p:tav>
                                      </p:tavLst>
                                    </p:anim>
                                    <p:anim calcmode="lin" valueType="num">
                                      <p:cBhvr>
                                        <p:cTn id="24" dur="136" fill="hold">
                                          <p:stCondLst>
                                            <p:cond delay="864"/>
                                          </p:stCondLst>
                                        </p:cTn>
                                        <p:tgtEl>
                                          <p:spTgt spid="8">
                                            <p:txEl>
                                              <p:pRg st="0" end="0"/>
                                            </p:txEl>
                                          </p:spTgt>
                                        </p:tgtEl>
                                        <p:attrNameLst>
                                          <p:attrName>ppt_y</p:attrName>
                                        </p:attrNameLst>
                                      </p:cBhvr>
                                      <p:tavLst>
                                        <p:tav tm="0">
                                          <p:val>
                                            <p:strVal val="#ppt_y-(0.354*#ppt_w-0.172*#ppt_h)"/>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38" presetClass="entr" presetSubtype="0" accel="50000" fill="hold" nodeType="clickEffect">
                                  <p:stCondLst>
                                    <p:cond delay="0"/>
                                  </p:stCondLst>
                                  <p:iterate type="lt">
                                    <p:tmPct val="50000"/>
                                  </p:iterate>
                                  <p:childTnLst>
                                    <p:set>
                                      <p:cBhvr>
                                        <p:cTn id="28" dur="1" fill="hold">
                                          <p:stCondLst>
                                            <p:cond delay="0"/>
                                          </p:stCondLst>
                                        </p:cTn>
                                        <p:tgtEl>
                                          <p:spTgt spid="8">
                                            <p:txEl>
                                              <p:pRg st="1" end="1"/>
                                            </p:txEl>
                                          </p:spTgt>
                                        </p:tgtEl>
                                        <p:attrNameLst>
                                          <p:attrName>style.visibility</p:attrName>
                                        </p:attrNameLst>
                                      </p:cBhvr>
                                      <p:to>
                                        <p:strVal val="visible"/>
                                      </p:to>
                                    </p:set>
                                    <p:set>
                                      <p:cBhvr>
                                        <p:cTn id="29" dur="455" fill="hold">
                                          <p:stCondLst>
                                            <p:cond delay="0"/>
                                          </p:stCondLst>
                                        </p:cTn>
                                        <p:tgtEl>
                                          <p:spTgt spid="8">
                                            <p:txEl>
                                              <p:pRg st="1" end="1"/>
                                            </p:txEl>
                                          </p:spTgt>
                                        </p:tgtEl>
                                        <p:attrNameLst>
                                          <p:attrName>style.rotation</p:attrName>
                                        </p:attrNameLst>
                                      </p:cBhvr>
                                      <p:to>
                                        <p:strVal val="-45.0"/>
                                      </p:to>
                                    </p:set>
                                    <p:anim calcmode="lin" valueType="num">
                                      <p:cBhvr>
                                        <p:cTn id="30" dur="455" fill="hold">
                                          <p:stCondLst>
                                            <p:cond delay="455"/>
                                          </p:stCondLst>
                                        </p:cTn>
                                        <p:tgtEl>
                                          <p:spTgt spid="8">
                                            <p:txEl>
                                              <p:pRg st="1" end="1"/>
                                            </p:txEl>
                                          </p:spTgt>
                                        </p:tgtEl>
                                        <p:attrNameLst>
                                          <p:attrName>style.rotation</p:attrName>
                                        </p:attrNameLst>
                                      </p:cBhvr>
                                      <p:tavLst>
                                        <p:tav tm="0">
                                          <p:val>
                                            <p:fltVal val="-45"/>
                                          </p:val>
                                        </p:tav>
                                        <p:tav tm="69900">
                                          <p:val>
                                            <p:fltVal val="45"/>
                                          </p:val>
                                        </p:tav>
                                        <p:tav tm="100000">
                                          <p:val>
                                            <p:fltVal val="0"/>
                                          </p:val>
                                        </p:tav>
                                      </p:tavLst>
                                    </p:anim>
                                    <p:anim calcmode="lin" valueType="num">
                                      <p:cBhvr>
                                        <p:cTn id="31" dur="455" fill="hold">
                                          <p:stCondLst>
                                            <p:cond delay="0"/>
                                          </p:stCondLst>
                                        </p:cTn>
                                        <p:tgtEl>
                                          <p:spTgt spid="8">
                                            <p:txEl>
                                              <p:pRg st="1" end="1"/>
                                            </p:txEl>
                                          </p:spTgt>
                                        </p:tgtEl>
                                        <p:attrNameLst>
                                          <p:attrName>ppt_y</p:attrName>
                                        </p:attrNameLst>
                                      </p:cBhvr>
                                      <p:tavLst>
                                        <p:tav tm="0">
                                          <p:val>
                                            <p:strVal val="#ppt_y-1"/>
                                          </p:val>
                                        </p:tav>
                                        <p:tav tm="100000">
                                          <p:val>
                                            <p:strVal val="#ppt_y-(0.354*#ppt_w-0.172*#ppt_h)"/>
                                          </p:val>
                                        </p:tav>
                                      </p:tavLst>
                                    </p:anim>
                                    <p:anim calcmode="lin" valueType="num">
                                      <p:cBhvr>
                                        <p:cTn id="32" dur="156" decel="50000" autoRev="1" fill="hold">
                                          <p:stCondLst>
                                            <p:cond delay="455"/>
                                          </p:stCondLst>
                                        </p:cTn>
                                        <p:tgtEl>
                                          <p:spTgt spid="8">
                                            <p:txEl>
                                              <p:pRg st="1" end="1"/>
                                            </p:txEl>
                                          </p:spTgt>
                                        </p:tgtEl>
                                        <p:attrNameLst>
                                          <p:attrName>ppt_y</p:attrName>
                                        </p:attrNameLst>
                                      </p:cBhvr>
                                      <p:tavLst>
                                        <p:tav tm="0">
                                          <p:val>
                                            <p:strVal val="#ppt_y-(0.354*#ppt_w-0.172*#ppt_h)"/>
                                          </p:val>
                                        </p:tav>
                                        <p:tav tm="100000">
                                          <p:val>
                                            <p:strVal val="#ppt_y-(0.354*#ppt_w-0.172*#ppt_h)-#ppt_h/2"/>
                                          </p:val>
                                        </p:tav>
                                      </p:tavLst>
                                    </p:anim>
                                    <p:anim calcmode="lin" valueType="num">
                                      <p:cBhvr>
                                        <p:cTn id="33" dur="136" fill="hold">
                                          <p:stCondLst>
                                            <p:cond delay="864"/>
                                          </p:stCondLst>
                                        </p:cTn>
                                        <p:tgtEl>
                                          <p:spTgt spid="8">
                                            <p:txEl>
                                              <p:pRg st="1" end="1"/>
                                            </p:txEl>
                                          </p:spTgt>
                                        </p:tgtEl>
                                        <p:attrNameLst>
                                          <p:attrName>ppt_y</p:attrName>
                                        </p:attrNameLst>
                                      </p:cBhvr>
                                      <p:tavLst>
                                        <p:tav tm="0">
                                          <p:val>
                                            <p:strVal val="#ppt_y-(0.354*#ppt_w-0.172*#ppt_h)"/>
                                          </p:val>
                                        </p:tav>
                                        <p:tav tm="100000">
                                          <p:val>
                                            <p:strVal val="#ppt_y"/>
                                          </p:val>
                                        </p:tav>
                                      </p:tavLst>
                                    </p:anim>
                                  </p:childTnLst>
                                </p:cTn>
                              </p:par>
                            </p:childTnLst>
                          </p:cTn>
                        </p:par>
                      </p:childTnLst>
                    </p:cTn>
                  </p:par>
                  <p:par>
                    <p:cTn id="34" fill="hold">
                      <p:stCondLst>
                        <p:cond delay="indefinite"/>
                      </p:stCondLst>
                      <p:childTnLst>
                        <p:par>
                          <p:cTn id="35" fill="hold">
                            <p:stCondLst>
                              <p:cond delay="0"/>
                            </p:stCondLst>
                            <p:childTnLst>
                              <p:par>
                                <p:cTn id="36" presetID="38" presetClass="entr" presetSubtype="0" accel="50000" fill="hold" nodeType="clickEffect">
                                  <p:stCondLst>
                                    <p:cond delay="0"/>
                                  </p:stCondLst>
                                  <p:iterate type="lt">
                                    <p:tmPct val="50000"/>
                                  </p:iterate>
                                  <p:childTnLst>
                                    <p:set>
                                      <p:cBhvr>
                                        <p:cTn id="37" dur="1" fill="hold">
                                          <p:stCondLst>
                                            <p:cond delay="0"/>
                                          </p:stCondLst>
                                        </p:cTn>
                                        <p:tgtEl>
                                          <p:spTgt spid="8">
                                            <p:txEl>
                                              <p:pRg st="2" end="2"/>
                                            </p:txEl>
                                          </p:spTgt>
                                        </p:tgtEl>
                                        <p:attrNameLst>
                                          <p:attrName>style.visibility</p:attrName>
                                        </p:attrNameLst>
                                      </p:cBhvr>
                                      <p:to>
                                        <p:strVal val="visible"/>
                                      </p:to>
                                    </p:set>
                                    <p:set>
                                      <p:cBhvr>
                                        <p:cTn id="38" dur="455" fill="hold">
                                          <p:stCondLst>
                                            <p:cond delay="0"/>
                                          </p:stCondLst>
                                        </p:cTn>
                                        <p:tgtEl>
                                          <p:spTgt spid="8">
                                            <p:txEl>
                                              <p:pRg st="2" end="2"/>
                                            </p:txEl>
                                          </p:spTgt>
                                        </p:tgtEl>
                                        <p:attrNameLst>
                                          <p:attrName>style.rotation</p:attrName>
                                        </p:attrNameLst>
                                      </p:cBhvr>
                                      <p:to>
                                        <p:strVal val="-45.0"/>
                                      </p:to>
                                    </p:set>
                                    <p:anim calcmode="lin" valueType="num">
                                      <p:cBhvr>
                                        <p:cTn id="39" dur="455" fill="hold">
                                          <p:stCondLst>
                                            <p:cond delay="455"/>
                                          </p:stCondLst>
                                        </p:cTn>
                                        <p:tgtEl>
                                          <p:spTgt spid="8">
                                            <p:txEl>
                                              <p:pRg st="2" end="2"/>
                                            </p:txEl>
                                          </p:spTgt>
                                        </p:tgtEl>
                                        <p:attrNameLst>
                                          <p:attrName>style.rotation</p:attrName>
                                        </p:attrNameLst>
                                      </p:cBhvr>
                                      <p:tavLst>
                                        <p:tav tm="0">
                                          <p:val>
                                            <p:fltVal val="-45"/>
                                          </p:val>
                                        </p:tav>
                                        <p:tav tm="69900">
                                          <p:val>
                                            <p:fltVal val="45"/>
                                          </p:val>
                                        </p:tav>
                                        <p:tav tm="100000">
                                          <p:val>
                                            <p:fltVal val="0"/>
                                          </p:val>
                                        </p:tav>
                                      </p:tavLst>
                                    </p:anim>
                                    <p:anim calcmode="lin" valueType="num">
                                      <p:cBhvr>
                                        <p:cTn id="40" dur="455" fill="hold">
                                          <p:stCondLst>
                                            <p:cond delay="0"/>
                                          </p:stCondLst>
                                        </p:cTn>
                                        <p:tgtEl>
                                          <p:spTgt spid="8">
                                            <p:txEl>
                                              <p:pRg st="2" end="2"/>
                                            </p:txEl>
                                          </p:spTgt>
                                        </p:tgtEl>
                                        <p:attrNameLst>
                                          <p:attrName>ppt_y</p:attrName>
                                        </p:attrNameLst>
                                      </p:cBhvr>
                                      <p:tavLst>
                                        <p:tav tm="0">
                                          <p:val>
                                            <p:strVal val="#ppt_y-1"/>
                                          </p:val>
                                        </p:tav>
                                        <p:tav tm="100000">
                                          <p:val>
                                            <p:strVal val="#ppt_y-(0.354*#ppt_w-0.172*#ppt_h)"/>
                                          </p:val>
                                        </p:tav>
                                      </p:tavLst>
                                    </p:anim>
                                    <p:anim calcmode="lin" valueType="num">
                                      <p:cBhvr>
                                        <p:cTn id="41" dur="156" decel="50000" autoRev="1" fill="hold">
                                          <p:stCondLst>
                                            <p:cond delay="455"/>
                                          </p:stCondLst>
                                        </p:cTn>
                                        <p:tgtEl>
                                          <p:spTgt spid="8">
                                            <p:txEl>
                                              <p:pRg st="2" end="2"/>
                                            </p:txEl>
                                          </p:spTgt>
                                        </p:tgtEl>
                                        <p:attrNameLst>
                                          <p:attrName>ppt_y</p:attrName>
                                        </p:attrNameLst>
                                      </p:cBhvr>
                                      <p:tavLst>
                                        <p:tav tm="0">
                                          <p:val>
                                            <p:strVal val="#ppt_y-(0.354*#ppt_w-0.172*#ppt_h)"/>
                                          </p:val>
                                        </p:tav>
                                        <p:tav tm="100000">
                                          <p:val>
                                            <p:strVal val="#ppt_y-(0.354*#ppt_w-0.172*#ppt_h)-#ppt_h/2"/>
                                          </p:val>
                                        </p:tav>
                                      </p:tavLst>
                                    </p:anim>
                                    <p:anim calcmode="lin" valueType="num">
                                      <p:cBhvr>
                                        <p:cTn id="42" dur="136" fill="hold">
                                          <p:stCondLst>
                                            <p:cond delay="864"/>
                                          </p:stCondLst>
                                        </p:cTn>
                                        <p:tgtEl>
                                          <p:spTgt spid="8">
                                            <p:txEl>
                                              <p:pRg st="2" end="2"/>
                                            </p:txEl>
                                          </p:spTgt>
                                        </p:tgtEl>
                                        <p:attrNameLst>
                                          <p:attrName>ppt_y</p:attrName>
                                        </p:attrNameLst>
                                      </p:cBhvr>
                                      <p:tavLst>
                                        <p:tav tm="0">
                                          <p:val>
                                            <p:strVal val="#ppt_y-(0.354*#ppt_w-0.172*#ppt_h)"/>
                                          </p:val>
                                        </p:tav>
                                        <p:tav tm="100000">
                                          <p:val>
                                            <p:strVal val="#ppt_y"/>
                                          </p:val>
                                        </p:tav>
                                      </p:tavLst>
                                    </p:anim>
                                  </p:childTnLst>
                                </p:cTn>
                              </p:par>
                            </p:childTnLst>
                          </p:cTn>
                        </p:par>
                      </p:childTnLst>
                    </p:cTn>
                  </p:par>
                  <p:par>
                    <p:cTn id="43" fill="hold">
                      <p:stCondLst>
                        <p:cond delay="indefinite"/>
                      </p:stCondLst>
                      <p:childTnLst>
                        <p:par>
                          <p:cTn id="44" fill="hold">
                            <p:stCondLst>
                              <p:cond delay="0"/>
                            </p:stCondLst>
                            <p:childTnLst>
                              <p:par>
                                <p:cTn id="45" presetID="45" presetClass="entr" presetSubtype="0" fill="hold" nodeType="clickEffect">
                                  <p:stCondLst>
                                    <p:cond delay="0"/>
                                  </p:stCondLst>
                                  <p:childTnLst>
                                    <p:set>
                                      <p:cBhvr>
                                        <p:cTn id="46" dur="1" fill="hold">
                                          <p:stCondLst>
                                            <p:cond delay="0"/>
                                          </p:stCondLst>
                                        </p:cTn>
                                        <p:tgtEl>
                                          <p:spTgt spid="9"/>
                                        </p:tgtEl>
                                        <p:attrNameLst>
                                          <p:attrName>style.visibility</p:attrName>
                                        </p:attrNameLst>
                                      </p:cBhvr>
                                      <p:to>
                                        <p:strVal val="visible"/>
                                      </p:to>
                                    </p:set>
                                    <p:animEffect transition="in" filter="fade">
                                      <p:cBhvr>
                                        <p:cTn id="47" dur="2000"/>
                                        <p:tgtEl>
                                          <p:spTgt spid="9"/>
                                        </p:tgtEl>
                                      </p:cBhvr>
                                    </p:animEffect>
                                    <p:anim calcmode="lin" valueType="num">
                                      <p:cBhvr>
                                        <p:cTn id="48" dur="2000" fill="hold"/>
                                        <p:tgtEl>
                                          <p:spTgt spid="9"/>
                                        </p:tgtEl>
                                        <p:attrNameLst>
                                          <p:attrName>ppt_w</p:attrName>
                                        </p:attrNameLst>
                                      </p:cBhvr>
                                      <p:tavLst>
                                        <p:tav tm="0" fmla="#ppt_w*sin(2.5*pi*$)">
                                          <p:val>
                                            <p:fltVal val="0"/>
                                          </p:val>
                                        </p:tav>
                                        <p:tav tm="100000">
                                          <p:val>
                                            <p:fltVal val="1"/>
                                          </p:val>
                                        </p:tav>
                                      </p:tavLst>
                                    </p:anim>
                                    <p:anim calcmode="lin" valueType="num">
                                      <p:cBhvr>
                                        <p:cTn id="49" dur="2000" fill="hold"/>
                                        <p:tgtEl>
                                          <p:spTgt spid="9"/>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theme/theme1.xml><?xml version="1.0" encoding="utf-8"?>
<a:theme xmlns:a="http://schemas.openxmlformats.org/drawingml/2006/main" name="Office Theme">
  <a:themeElements>
    <a:clrScheme name="Thème Office">
      <a:dk1>
        <a:sysClr val="windowText" lastClr="000000"/>
      </a:dk1>
      <a:lt1>
        <a:sysClr val="window" lastClr="FFFFFF"/>
      </a:lt1>
      <a:dk2>
        <a:srgbClr val="44546A"/>
      </a:dk2>
      <a:lt2>
        <a:srgbClr val="E7E6E6"/>
      </a:lt2>
      <a:accent1>
        <a:srgbClr val="29AF8C"/>
      </a:accent1>
      <a:accent2>
        <a:srgbClr val="97BE49"/>
      </a:accent2>
      <a:accent3>
        <a:srgbClr val="3D9CCC"/>
      </a:accent3>
      <a:accent4>
        <a:srgbClr val="7C60C6"/>
      </a:accent4>
      <a:accent5>
        <a:srgbClr val="C9492C"/>
      </a:accent5>
      <a:accent6>
        <a:srgbClr val="D58C2E"/>
      </a:accent6>
      <a:hlink>
        <a:srgbClr val="0563C1"/>
      </a:hlink>
      <a:folHlink>
        <a:srgbClr val="954F72"/>
      </a:folHlink>
    </a:clrScheme>
    <a:fontScheme name="Thème 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Thème 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3E4F19A7-A959-40BB-972C-4880BAF8EB09}"/>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42</TotalTime>
  <Words>213</Words>
  <Application>Microsoft Office PowerPoint</Application>
  <PresentationFormat>Grand écran</PresentationFormat>
  <Paragraphs>67</Paragraphs>
  <Slides>15</Slides>
  <Notes>15</Notes>
  <HiddenSlides>0</HiddenSlides>
  <MMClips>0</MMClips>
  <ScaleCrop>false</ScaleCrop>
  <HeadingPairs>
    <vt:vector size="6" baseType="variant">
      <vt:variant>
        <vt:lpstr>Polices utilisées</vt:lpstr>
      </vt:variant>
      <vt:variant>
        <vt:i4>4</vt:i4>
      </vt:variant>
      <vt:variant>
        <vt:lpstr>Thème</vt:lpstr>
      </vt:variant>
      <vt:variant>
        <vt:i4>1</vt:i4>
      </vt:variant>
      <vt:variant>
        <vt:lpstr>Titres des diapositives</vt:lpstr>
      </vt:variant>
      <vt:variant>
        <vt:i4>15</vt:i4>
      </vt:variant>
    </vt:vector>
  </HeadingPairs>
  <TitlesOfParts>
    <vt:vector size="20" baseType="lpstr">
      <vt:lpstr>Arial</vt:lpstr>
      <vt:lpstr>Calibri</vt:lpstr>
      <vt:lpstr>Calibri Light</vt:lpstr>
      <vt:lpstr>Magneto</vt:lpstr>
      <vt:lpstr>Office Theme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Alain</dc:creator>
  <cp:lastModifiedBy>Alain</cp:lastModifiedBy>
  <cp:revision>8</cp:revision>
  <dcterms:created xsi:type="dcterms:W3CDTF">2021-01-06T16:50:12Z</dcterms:created>
  <dcterms:modified xsi:type="dcterms:W3CDTF">2021-10-06T18:42:20Z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MarkAsFinal">
    <vt:bool>true</vt:bool>
  </property>
</Properties>
</file>