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4rjhOm73HPipKOjqqWb+Q==" hashData="H+KT167995/JEYdG/5o+oNmPuwIwzKaYMMFmEx8WB2/qkYhIlz9tJj5kctmIXrK9p7+DRgJPjE492vG70jDF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E4AB7-8AFC-4063-AC20-852B57E24AC6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5F189E-6330-4D03-B89F-EA2923F6E4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631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646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99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617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4619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8760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0212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082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544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81934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79722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556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7153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793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428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5F189E-6330-4D03-B89F-EA2923F6E4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77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3CC73-9B33-48B7-A7D1-E9F789427156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98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D7B1A-222B-413F-85E7-7404A407FE9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30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86D-D50F-4D69-8774-B155812B704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29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0C2E4-60A4-404E-9DDC-C7B3C37903B7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5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BF19-A860-47C8-AEE9-B2A9FEB677F7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4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9B7F-A5EC-4F7D-9276-77DAE2708165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539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A6FE8-4049-40EB-B103-38E8690FB368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DF16E-13D8-4038-82F4-C49F6A85272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72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E318-10CB-47A7-AE5A-7549E138DE15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87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02822-AF2A-41F0-A6B8-72C78C29DE1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9A15F-400B-4E80-B46B-DD02242C005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465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C00000"/>
            </a:gs>
            <a:gs pos="100000">
              <a:srgbClr val="FFC000"/>
            </a:gs>
            <a:gs pos="83000">
              <a:srgbClr val="FFC000"/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37644-5861-44AB-AE94-04E1166E6DD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40981-053C-4C96-9209-B5EF547384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1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4523" r="598" b="30392"/>
          <a:stretch/>
        </p:blipFill>
        <p:spPr>
          <a:xfrm>
            <a:off x="1322822" y="1035429"/>
            <a:ext cx="9363475" cy="46652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87562" y="2865348"/>
            <a:ext cx="943399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Personnes qui recréent avec brio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leurs vieilles photos de famille N°2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3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  <p:sndAc>
          <p:stSnd loop="1">
            <p:snd r:embed="rId3" name="audio1.wav"/>
          </p:stSnd>
        </p:sndAc>
      </p:transition>
    </mc:Choice>
    <mc:Fallback xmlns="">
      <p:transition spd="slow" advTm="15000">
        <p:wedge/>
        <p:sndAc>
          <p:stSnd loop="1">
            <p:snd r:embed="rId5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20818" y="609600"/>
            <a:ext cx="87674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400" b="1" dirty="0" smtClean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Les parents de ces deux là étaient de vrais comiques</a:t>
            </a:r>
          </a:p>
          <a:p>
            <a:endParaRPr lang="fr-FR" sz="2000" b="1" dirty="0" smtClean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Dans de nombreuses familles, les albums photos sont un objet sacré que l'on regarde de temps en temps tous ensemble pour se souvenir des bons moments que l'on a passés ensemble. C'est toujours un plaisir de revoir nos parents dans leur jeunesse, nos sessions de jeu avec nos frères et sœurs/cousins et cousines à la mer, à la montagne ou même dans le jardin de papy et mamie. D'ailleurs, parfois, transportés par la nostalgie, certains s'amusent à redonner vie à leurs anciennes photos en les recréant quelques années ou dizaines d'années plus tard et c'est un vrai bonheur à regarder. Alors profitez bien de ces 14 photos et n'hésitez pas à copier le concept avec vos proches et à nous envoyer vos plus belles photos !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1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507" b="50000"/>
          <a:stretch/>
        </p:blipFill>
        <p:spPr>
          <a:xfrm>
            <a:off x="2729161" y="1061357"/>
            <a:ext cx="6733677" cy="4699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438400" y="1191984"/>
            <a:ext cx="738856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" Le bonheur à l'état le plus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pur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et le plus spontané "</a:t>
            </a:r>
          </a:p>
        </p:txBody>
      </p:sp>
    </p:spTree>
    <p:extLst>
      <p:ext uri="{BB962C8B-B14F-4D97-AF65-F5344CB8AC3E}">
        <p14:creationId xmlns:p14="http://schemas.microsoft.com/office/powerpoint/2010/main" val="147918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119"/>
          <a:stretch/>
        </p:blipFill>
        <p:spPr>
          <a:xfrm>
            <a:off x="2763668" y="1014482"/>
            <a:ext cx="6664663" cy="4667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61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626" b="50476"/>
          <a:stretch/>
        </p:blipFill>
        <p:spPr>
          <a:xfrm>
            <a:off x="2787728" y="1083673"/>
            <a:ext cx="6601202" cy="455813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838628" y="1252248"/>
            <a:ext cx="24994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40 ans "</a:t>
            </a:r>
          </a:p>
        </p:txBody>
      </p:sp>
    </p:spTree>
    <p:extLst>
      <p:ext uri="{BB962C8B-B14F-4D97-AF65-F5344CB8AC3E}">
        <p14:creationId xmlns:p14="http://schemas.microsoft.com/office/powerpoint/2010/main" val="82236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9524" r="-694"/>
          <a:stretch/>
        </p:blipFill>
        <p:spPr>
          <a:xfrm>
            <a:off x="2735876" y="1034242"/>
            <a:ext cx="6720248" cy="46675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57" y="1016338"/>
            <a:ext cx="5845629" cy="47284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64871" y="1016336"/>
            <a:ext cx="826225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J'ai refait la photo préférée de ma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maman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pour la fête des mères "</a:t>
            </a:r>
          </a:p>
        </p:txBody>
      </p:sp>
    </p:spTree>
    <p:extLst>
      <p:ext uri="{BB962C8B-B14F-4D97-AF65-F5344CB8AC3E}">
        <p14:creationId xmlns:p14="http://schemas.microsoft.com/office/powerpoint/2010/main" val="30161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83" b="50953"/>
          <a:stretch/>
        </p:blipFill>
        <p:spPr>
          <a:xfrm>
            <a:off x="3102548" y="1060933"/>
            <a:ext cx="5804024" cy="46142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4294064" y="1219590"/>
            <a:ext cx="36038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1999 et 2019 </a:t>
            </a:r>
            <a:r>
              <a:rPr lang="fr-FR" dirty="0"/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352579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953" r="-83"/>
          <a:stretch/>
        </p:blipFill>
        <p:spPr>
          <a:xfrm>
            <a:off x="3061522" y="1028317"/>
            <a:ext cx="5886076" cy="46794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68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100" y="1050248"/>
            <a:ext cx="6172200" cy="46428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361575" y="1268577"/>
            <a:ext cx="728596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" Les bonnes vieilles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habitudes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ne changent jamais "</a:t>
            </a:r>
          </a:p>
        </p:txBody>
      </p:sp>
    </p:spTree>
    <p:extLst>
      <p:ext uri="{BB962C8B-B14F-4D97-AF65-F5344CB8AC3E}">
        <p14:creationId xmlns:p14="http://schemas.microsoft.com/office/powerpoint/2010/main" val="204591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375" b="53095"/>
          <a:stretch/>
        </p:blipFill>
        <p:spPr>
          <a:xfrm>
            <a:off x="2883991" y="969077"/>
            <a:ext cx="6424017" cy="47163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715985" y="1230332"/>
            <a:ext cx="6760028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" Moi à un an et aujourd'hui "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95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46667" r="-2"/>
          <a:stretch/>
        </p:blipFill>
        <p:spPr>
          <a:xfrm>
            <a:off x="3320156" y="1042117"/>
            <a:ext cx="5551688" cy="4651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645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20" b="50476"/>
          <a:stretch/>
        </p:blipFill>
        <p:spPr>
          <a:xfrm>
            <a:off x="3154174" y="1003347"/>
            <a:ext cx="5883652" cy="47293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977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238" r="942"/>
          <a:stretch/>
        </p:blipFill>
        <p:spPr>
          <a:xfrm>
            <a:off x="3229532" y="1025688"/>
            <a:ext cx="5732935" cy="468470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65787" y="1291297"/>
            <a:ext cx="646042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Avec mon frère, nous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avons</a:t>
            </a:r>
          </a:p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bien changé en 20 ans</a:t>
            </a:r>
          </a:p>
        </p:txBody>
      </p:sp>
    </p:spTree>
    <p:extLst>
      <p:ext uri="{BB962C8B-B14F-4D97-AF65-F5344CB8AC3E}">
        <p14:creationId xmlns:p14="http://schemas.microsoft.com/office/powerpoint/2010/main" val="382300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83920" y="609600"/>
            <a:ext cx="10241280" cy="551688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4000">
                  <a:schemeClr val="accent6">
                    <a:lumMod val="5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044882"/>
            <a:ext cx="2743200" cy="365125"/>
          </a:xfrm>
        </p:spPr>
        <p:txBody>
          <a:bodyPr/>
          <a:lstStyle/>
          <a:p>
            <a:fld id="{01078EEC-DD97-4D4A-9951-B63AE4B35210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44883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4523" r="598" b="30392"/>
          <a:stretch/>
        </p:blipFill>
        <p:spPr>
          <a:xfrm>
            <a:off x="1322822" y="1035429"/>
            <a:ext cx="9363475" cy="46652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044881"/>
            <a:ext cx="2743200" cy="365125"/>
          </a:xfrm>
        </p:spPr>
        <p:txBody>
          <a:bodyPr/>
          <a:lstStyle/>
          <a:p>
            <a:fld id="{64540981-053C-4C96-9209-B5EF5473846C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00335" y="2588350"/>
            <a:ext cx="860844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C’était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Personnes qui recréent avec brio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leurs vieilles photos de famille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6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5000">
        <p:wedge/>
      </p:transition>
    </mc:Choice>
    <mc:Fallback xmlns=""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334</Words>
  <Application>Microsoft Office PowerPoint</Application>
  <PresentationFormat>Grand écran</PresentationFormat>
  <Paragraphs>81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2020-11-29T19:23:46Z</dcterms:created>
  <dcterms:modified xsi:type="dcterms:W3CDTF">2021-10-06T17:50:55Z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