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mclsx+gngBQBK4h9OEE5Q==" hashData="92tDrXHM8Te7gi0IdCcKTYnI/xWaykkzrNu8Xf/5cuauq20dhTcfB3fzb7simgSq5sbl0lXKGKc2f426HQyeM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8E4AB7-8AFC-4063-AC20-852B57E24AC6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F189E-6330-4D03-B89F-EA2923F6E4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631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646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99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617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4619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8760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021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082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54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93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9722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95569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7153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793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777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3CC73-9B33-48B7-A7D1-E9F789427156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98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D7B1A-222B-413F-85E7-7404A407FE9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30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86D-D50F-4D69-8774-B155812B704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29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0C2E4-60A4-404E-9DDC-C7B3C37903B7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5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BF19-A860-47C8-AEE9-B2A9FEB677F7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4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9B7F-A5EC-4F7D-9276-77DAE2708165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39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A6FE8-4049-40EB-B103-38E8690FB368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F16E-13D8-4038-82F4-C49F6A85272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72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E318-10CB-47A7-AE5A-7549E138DE15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8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02822-AF2A-41F0-A6B8-72C78C29DE1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A15F-400B-4E80-B46B-DD02242C005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465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rgbClr val="FFC000"/>
            </a:gs>
            <a:gs pos="83000">
              <a:srgbClr val="FFC000"/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37644-5861-44AB-AE94-04E1166E6DD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14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4523" r="598" b="30392"/>
          <a:stretch/>
        </p:blipFill>
        <p:spPr>
          <a:xfrm>
            <a:off x="1322822" y="1035429"/>
            <a:ext cx="9363475" cy="46652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8683" y="2751291"/>
            <a:ext cx="849463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ersonnes qui recréent avec brio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leurs vieilles photos de famille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3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  <p:sndAc>
          <p:stSnd loop="1">
            <p:snd r:embed="rId3" name="audio1.wav"/>
          </p:stSnd>
        </p:sndAc>
      </p:transition>
    </mc:Choice>
    <mc:Fallback xmlns="">
      <p:transition spd="slow" advTm="15000">
        <p:wedge/>
        <p:sndAc>
          <p:stSnd loop="1">
            <p:snd r:embed="rId5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20818" y="609600"/>
            <a:ext cx="876748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400" b="1" dirty="0" smtClean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Les parents de ces deux là étaient de vrais comiques</a:t>
            </a:r>
          </a:p>
          <a:p>
            <a:endParaRPr lang="fr-FR" sz="2000" b="1" dirty="0" smtClean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Dans de nombreuses familles, les albums photos sont un objet sacré que l'on regarde de temps en temps tous ensemble pour se souvenir des bons moments que l'on a passés ensemble. C'est toujours un plaisir de revoir nos parents dans leur jeunesse, nos sessions de jeu avec nos frères et sœurs/cousins et cousines à la mer, à la montagne ou même dans le jardin de papy et mamie. D'ailleurs, parfois, transportés par la nostalgie, certains s'amusent à redonner vie à leurs anciennes photos en les recréant quelques années ou dizaines d'années plus tard et c'est un vrai bonheur à regarder. Alors profitez bien de ces 14 photos et n'hésitez pas à copier le concept avec vos proches et à nous envoyer vos plus belles photos !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12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r="-3" b="49412"/>
          <a:stretch/>
        </p:blipFill>
        <p:spPr>
          <a:xfrm>
            <a:off x="3399865" y="1086791"/>
            <a:ext cx="5392270" cy="46745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38400" y="1086789"/>
            <a:ext cx="75572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" 1967-2018, même scooter,    même couple "</a:t>
            </a:r>
          </a:p>
        </p:txBody>
      </p:sp>
    </p:spTree>
    <p:extLst>
      <p:ext uri="{BB962C8B-B14F-4D97-AF65-F5344CB8AC3E}">
        <p14:creationId xmlns:p14="http://schemas.microsoft.com/office/powerpoint/2010/main" val="147918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000" r="1495"/>
          <a:stretch/>
        </p:blipFill>
        <p:spPr>
          <a:xfrm>
            <a:off x="3682253" y="1030647"/>
            <a:ext cx="4827494" cy="4674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61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00" b="50000"/>
          <a:stretch/>
        </p:blipFill>
        <p:spPr>
          <a:xfrm>
            <a:off x="2560711" y="1022106"/>
            <a:ext cx="7070577" cy="46918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556682" y="1173487"/>
            <a:ext cx="50786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" Tel père, telle fille "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36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392" r="-14"/>
          <a:stretch/>
        </p:blipFill>
        <p:spPr>
          <a:xfrm>
            <a:off x="2525797" y="999024"/>
            <a:ext cx="7140405" cy="4738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389" y="1041548"/>
            <a:ext cx="4854388" cy="4692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94505" y="1210358"/>
            <a:ext cx="740298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Moi à 2 ans et à 39 ans dans la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même tenue "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17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8" b="49949"/>
          <a:stretch/>
        </p:blipFill>
        <p:spPr>
          <a:xfrm>
            <a:off x="3183988" y="1042557"/>
            <a:ext cx="5824024" cy="4650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93379" y="1177026"/>
            <a:ext cx="8605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" Une amitié qui dure depuis 21 ans "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79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785" r="-231"/>
          <a:stretch/>
        </p:blipFill>
        <p:spPr>
          <a:xfrm>
            <a:off x="3124668" y="1041742"/>
            <a:ext cx="5942663" cy="4652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68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747" y="1027818"/>
            <a:ext cx="6602506" cy="46804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12191" y="1027816"/>
            <a:ext cx="53676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" Je ne voulais rien de   plus pour mes 60 ans "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91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048796"/>
            <a:ext cx="6642848" cy="46721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52482" y="1048795"/>
            <a:ext cx="60915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" Ma sœur et moi à 20 ans d'intervalle, mes parents sont de vrais farceurs 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56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" b="50196"/>
          <a:stretch/>
        </p:blipFill>
        <p:spPr>
          <a:xfrm>
            <a:off x="2070349" y="1062318"/>
            <a:ext cx="8051302" cy="46990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944335" y="1294511"/>
            <a:ext cx="630332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" Entre 2000 et 2015, nous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avons à peine changé "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45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392" r="660"/>
          <a:stretch/>
        </p:blipFill>
        <p:spPr>
          <a:xfrm>
            <a:off x="2047839" y="998351"/>
            <a:ext cx="8096321" cy="4739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977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4523" r="598" b="30392"/>
          <a:stretch/>
        </p:blipFill>
        <p:spPr>
          <a:xfrm>
            <a:off x="1322822" y="1035429"/>
            <a:ext cx="9363475" cy="46652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03224" y="2865348"/>
            <a:ext cx="931857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Personnes qui recréent avec brio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leurs vieilles photos de famille N°1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26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337</Words>
  <Application>Microsoft Office PowerPoint</Application>
  <PresentationFormat>Grand écran</PresentationFormat>
  <Paragraphs>73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2020-11-29T19:23:46Z</dcterms:created>
  <dcterms:modified xsi:type="dcterms:W3CDTF">2021-10-06T17:49:56Z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