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gRhPIGt0gW7ZjX+y9a9rQ==" hashData="dd9hDxtzsDoBPE59ksTii8rm+8imeOHyt+dTJQWGcAqJwM30sP1o9SkSqMrqm/2r6EjgpFKqaDTUDa/y6kyl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14/01/2019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1092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9697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0243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3031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6657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907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135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4269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473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2821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924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629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005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1780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746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656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3718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550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14/01/2019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14/01/2019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14/01/2019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474076" y="1859339"/>
            <a:ext cx="11108747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/>
              <a:t>L’incroyable beauté de </a:t>
            </a:r>
            <a:r>
              <a:rPr lang="fr-FR" sz="6600" b="1" dirty="0" smtClean="0"/>
              <a:t>l’Angora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</a:t>
            </a:r>
            <a:r>
              <a:rPr lang="fr-FR" sz="6600" b="1" dirty="0"/>
              <a:t>turc en photos…</a:t>
            </a:r>
            <a:endParaRPr lang="fr-FR" sz="6600" b="1" dirty="0" smtClean="0"/>
          </a:p>
          <a:p>
            <a:r>
              <a:rPr lang="fr-FR" sz="6600" b="1" dirty="0" smtClean="0"/>
              <a:t>  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  <p:sndAc>
          <p:stSnd loop="1">
            <p:snd r:embed="rId3" name="1balade au hameau de la reine à VersaillesN°1  lande_001.wav"/>
          </p:stSnd>
        </p:sndAc>
      </p:transition>
    </mc:Choice>
    <mc:Fallback>
      <p:transition spd="slow" advTm="8000">
        <p:circle/>
        <p:sndAc>
          <p:stSnd loop="1">
            <p:snd r:embed="rId3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695739" y="920621"/>
            <a:ext cx="1080052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L’angora turc est une race de chats à poils </a:t>
            </a:r>
            <a:r>
              <a:rPr lang="fr-FR" sz="3200" b="1" dirty="0" err="1"/>
              <a:t>mi-longs</a:t>
            </a:r>
            <a:r>
              <a:rPr lang="fr-FR" sz="3200" b="1" dirty="0"/>
              <a:t> venant de Turquie. Ce chat est caractérisé par ses grands yeux souvent en amande et ses poils </a:t>
            </a:r>
            <a:r>
              <a:rPr lang="fr-FR" sz="3200" b="1" dirty="0" err="1"/>
              <a:t>mi-longs</a:t>
            </a:r>
            <a:r>
              <a:rPr lang="fr-FR" sz="3200" b="1" dirty="0"/>
              <a:t> très soyeux. Il est d’ailleurs à l’origine des races de chats à poils longs comme le Persan, et </a:t>
            </a:r>
            <a:r>
              <a:rPr lang="fr-FR" sz="3200" b="1" dirty="0" err="1"/>
              <a:t>mi-longs</a:t>
            </a:r>
            <a:r>
              <a:rPr lang="fr-FR" sz="3200" b="1" dirty="0"/>
              <a:t> comme le Norvégien, en Amérique et en Europe. Ils ont été ramenés en France pour la première fois au 17ème siècle par le naturaliste français </a:t>
            </a:r>
            <a:r>
              <a:rPr lang="fr-FR" sz="3200" b="1" dirty="0" err="1"/>
              <a:t>Fabri</a:t>
            </a:r>
            <a:r>
              <a:rPr lang="fr-FR" sz="3200" b="1" dirty="0"/>
              <a:t>. L’angora turc est indépendant et libre, il ne doit donc pas rester enfermé. C’est un des chats les plus raffinés et majestueux. Découvrez en photos l’incroyable beauté de cette race.</a:t>
            </a:r>
          </a:p>
        </p:txBody>
      </p:sp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9055" y="390636"/>
            <a:ext cx="5584741" cy="6467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681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5932" y="327762"/>
            <a:ext cx="5456764" cy="6530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88332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109" y="372670"/>
            <a:ext cx="4764281" cy="6485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930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661" y="334842"/>
            <a:ext cx="5594135" cy="6523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61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9003" y="350538"/>
            <a:ext cx="5948735" cy="6507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92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1" y="381833"/>
            <a:ext cx="8189843" cy="6154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3843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8293" y="400110"/>
            <a:ext cx="6309286" cy="6457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7478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49" y="441332"/>
            <a:ext cx="6766063" cy="6385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222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1" y="364434"/>
            <a:ext cx="5590996" cy="6493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521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5931" y="410684"/>
            <a:ext cx="5483269" cy="64473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028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213" y="426472"/>
            <a:ext cx="4969700" cy="6431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727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9" y="347870"/>
            <a:ext cx="5590997" cy="6510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6483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9" y="347870"/>
            <a:ext cx="5590997" cy="6510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2526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885" y="432191"/>
            <a:ext cx="10025932" cy="6029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6026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397564"/>
            <a:ext cx="5486400" cy="6460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091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18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414865"/>
            <a:ext cx="6779315" cy="64123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45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125" y="431244"/>
            <a:ext cx="9117883" cy="6030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270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14/01/2019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20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541625" y="1432647"/>
            <a:ext cx="11108747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  C’était</a:t>
            </a:r>
          </a:p>
          <a:p>
            <a:r>
              <a:rPr lang="fr-FR" sz="6600" b="1" dirty="0" smtClean="0"/>
              <a:t>L’incroyable </a:t>
            </a:r>
            <a:r>
              <a:rPr lang="fr-FR" sz="6600" b="1" dirty="0"/>
              <a:t>beauté de </a:t>
            </a:r>
            <a:r>
              <a:rPr lang="fr-FR" sz="6600" b="1" dirty="0" smtClean="0"/>
              <a:t>l’Angora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</a:t>
            </a:r>
            <a:r>
              <a:rPr lang="fr-FR" sz="6600" b="1" dirty="0"/>
              <a:t>turc en photos…</a:t>
            </a:r>
            <a:endParaRPr lang="fr-FR" sz="6600" b="1" dirty="0" smtClean="0"/>
          </a:p>
          <a:p>
            <a:r>
              <a:rPr lang="fr-FR" sz="6600" b="1" dirty="0" smtClean="0"/>
              <a:t>  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4245522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709</TotalTime>
  <Words>479</Words>
  <Application>Microsoft Office PowerPoint</Application>
  <PresentationFormat>Grand écran</PresentationFormat>
  <Paragraphs>108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2019-01-01T15:07:43Z</dcterms:created>
  <dcterms:modified xsi:type="dcterms:W3CDTF">2019-01-14T13:01:25Z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