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JECBTK5KeTomG78p4xKBA==" hashData="5isYveN9vrLJmoDK/zLot5U95caNrNq8j3AZi5LmB1WYNHptg0bmJ7XbuGu/Qrk+H7x9E5qnj9QsJNSAJ6ti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78" y="7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586472"/>
            <a:ext cx="8529851" cy="5682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67786" y="1830220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5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  <p:sndAc>
          <p:stSnd loop="1">
            <p:snd r:embed="rId3" name="Le bon La brute Le truand - Ennio Morricone score BO.wav"/>
          </p:stSnd>
        </p:sndAc>
      </p:transition>
    </mc:Choice>
    <mc:Fallback xmlns="">
      <p:transition spd="slow" advTm="14000">
        <p:wedge/>
        <p:sndAc>
          <p:stSnd loop="1">
            <p:snd r:embed="rId5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8107" y="369909"/>
            <a:ext cx="11215827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une technique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bien connue pour attendrir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tout son monde et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se faire passer pour une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malheureuse et à son entourage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à en pâtir bien sur, à en être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accusé </a:t>
            </a:r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tous ces maux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pas beau tout cela !!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641197"/>
            <a:ext cx="8415130" cy="56020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37" b="10380"/>
          <a:stretch/>
        </p:blipFill>
        <p:spPr>
          <a:xfrm>
            <a:off x="1778000" y="791633"/>
            <a:ext cx="8542417" cy="52747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415" y="639438"/>
            <a:ext cx="8377272" cy="5580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946" b="5846"/>
          <a:stretch/>
        </p:blipFill>
        <p:spPr>
          <a:xfrm>
            <a:off x="1716641" y="1024466"/>
            <a:ext cx="8758717" cy="4809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617" y="606287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2821" y="508000"/>
            <a:ext cx="8332646" cy="58488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09" y="444155"/>
            <a:ext cx="7885043" cy="59199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3333" y="859531"/>
            <a:ext cx="8740334" cy="5101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136" y="596348"/>
            <a:ext cx="8450580" cy="56234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7867" y="1294938"/>
            <a:ext cx="9093200" cy="42760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1566" y="651104"/>
            <a:ext cx="8441634" cy="56175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08" b="5316"/>
          <a:stretch/>
        </p:blipFill>
        <p:spPr>
          <a:xfrm>
            <a:off x="1824847" y="660400"/>
            <a:ext cx="8620718" cy="53170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967789" y="1756485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155</Words>
  <Application>Microsoft Office PowerPoint</Application>
  <PresentationFormat>Grand écran</PresentationFormat>
  <Paragraphs>74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2021-04-27T13:16:17Z</dcterms:created>
  <dcterms:modified xsi:type="dcterms:W3CDTF">2021-10-06T15:46:55Z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