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E2tKFl4Uc1jZiHrvZQ1gg==" hashData="BGLUqwd/X/X/sKGPejgO9ktrB+40wv01jRcePnHi4SDdU68nk9Gp6LdeUWLRWvLumlsnbQ2kZjlQ3OO8bE8Q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43" d="100"/>
          <a:sy n="43" d="100"/>
        </p:scale>
        <p:origin x="78" y="7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586472"/>
            <a:ext cx="8529851" cy="56820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67786" y="1830220"/>
            <a:ext cx="825642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Faire la malade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4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  <p:sndAc>
          <p:stSnd loop="1">
            <p:snd r:embed="rId3" name="Le bon La brute Le truand - Ennio Morricone score BO.wav"/>
          </p:stSnd>
        </p:sndAc>
      </p:transition>
    </mc:Choice>
    <mc:Fallback xmlns="">
      <p:transition spd="slow" advTm="14000">
        <p:wedge/>
        <p:sndAc>
          <p:stSnd loop="1">
            <p:snd r:embed="rId5" name="Le bon La brute Le truand - Ennio Morricone score 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8107" y="369909"/>
            <a:ext cx="11215827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une technique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bien connue pour attendrir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tout son monde et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se faire passer pour une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malheureuse et à son entourage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à en pâtir bien sur, à en être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accusé </a:t>
            </a:r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tous ces maux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pas beau tout cela !!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13" y="641197"/>
            <a:ext cx="8415130" cy="56020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00271" y="436170"/>
            <a:ext cx="71914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cette confiance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4893" y="1560327"/>
            <a:ext cx="1136221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Elle est partie depuis 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certain temps face aux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malversations il nous faudra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un certain temps avant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qu’elle ne reviennent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415" y="639438"/>
            <a:ext cx="8377272" cy="5580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28001" y="361156"/>
            <a:ext cx="10736016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passé à une place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 référence dans des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rapports amicaux et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non une place de résidence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la confiance ne se rétablis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pas par des paroles mais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par des actes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9617" y="606287"/>
            <a:ext cx="76200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8845" y="449422"/>
            <a:ext cx="11694355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Ne faites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confiance aux gens qui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changent leurs sentiments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avec le temps faites confiance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à ceux qui restent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mêmes tout le temps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609" y="444155"/>
            <a:ext cx="7885043" cy="59199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23226" y="361156"/>
            <a:ext cx="10545579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Méfie toi de ceux qui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disent du mal des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Ils en disent autant de toi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Lorsque tu as le dos tourné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je fais pas confiance aux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gens qui n’aiment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chiens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136" y="596348"/>
            <a:ext cx="8450580" cy="56234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6101" y="2551837"/>
            <a:ext cx="955979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 ne pas laissé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réalité changer tes rêves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28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1566" y="651104"/>
            <a:ext cx="8441634" cy="56175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376" y="2136338"/>
            <a:ext cx="1003524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Ne perds jamais espoir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lorsque le soleil se couche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étoiles apparaissent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967789" y="1756485"/>
            <a:ext cx="825642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aire la malade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308</Words>
  <Application>Microsoft Office PowerPoint</Application>
  <PresentationFormat>Grand écran</PresentationFormat>
  <Paragraphs>105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2021-04-27T13:16:17Z</dcterms:created>
  <dcterms:modified xsi:type="dcterms:W3CDTF">2021-10-06T15:43:02Z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