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yO2G9iMZadq5cX9aOD7aQ==" hashData="U/Tzou4oUWK4u3yaeYU4RKaDKQYHnggDpnNypBN3hMmWZ1N3J1illag59Nz2WjnhUjYqkXztqRC75in46k1x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43" d="100"/>
          <a:sy n="43" d="100"/>
        </p:scale>
        <p:origin x="78" y="7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586472"/>
            <a:ext cx="8529851" cy="5682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67786" y="1830220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3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  <p:sndAc>
          <p:stSnd loop="1">
            <p:snd r:embed="rId3" name="Le bon La brute Le truand - Ennio Morricone score BO.wav"/>
          </p:stSnd>
        </p:sndAc>
      </p:transition>
    </mc:Choice>
    <mc:Fallback xmlns="">
      <p:transition spd="slow" advTm="14000">
        <p:wedge/>
        <p:sndAc>
          <p:stSnd loop="1">
            <p:snd r:embed="rId5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8107" y="369909"/>
            <a:ext cx="11215827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une technique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bien connue pour attendrir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tout son monde et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se faire passer pour une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malheureuse et à son entourage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à en pâtir bien sur, à en être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accusé </a:t>
            </a:r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tous ces maux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pas beau tout cela !!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641197"/>
            <a:ext cx="8415130" cy="56020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2123" y="492739"/>
            <a:ext cx="1122775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 mal de vivre qui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poursuit à faire du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n’importe quoi jusqu’à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opposer des amis en lançant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des suspicions diverses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, par des mensonges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415" y="639438"/>
            <a:ext cx="8377272" cy="5580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8184" y="440917"/>
            <a:ext cx="1107566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orgueil qui rend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si malade aussi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serait préférable à plus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modestie et lui rendra la vie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plus facile , et en deviendra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plus sociable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beaucoup de monde !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617" y="606287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-1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8581" y="767013"/>
            <a:ext cx="11114838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 est inutile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déborder de tant d’orgueil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arrivé en retraite , car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vie ramène à sa juste valeur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qui en sont bien devenus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imbue de leur personne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09" y="444155"/>
            <a:ext cx="7885043" cy="59199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3068" y="1193126"/>
            <a:ext cx="10885865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maladie s’en charge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et la vieillesse n’améliorera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nullement avec le temps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tous ces problèmes nous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rendant et nous en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rabaissant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136" y="596348"/>
            <a:ext cx="8450580" cy="56234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69273" y="546686"/>
            <a:ext cx="10853484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Oui je sais , mais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franchise est importante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et de ne pas faire ces coups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 douce et d’agir comme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un escargot en bavant dans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 dos , d’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ailleur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c’est sa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place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1566" y="651104"/>
            <a:ext cx="8441634" cy="56175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7010" y="474345"/>
            <a:ext cx="11117979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Ne pas en faire les faux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amis car , se sont des faux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culs avec toute cette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médisance à vouloir pourrir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la vie des autres par cette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méchanceté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omniprésente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06/10/2021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967789" y="1756485"/>
            <a:ext cx="825642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aire la malade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353</Words>
  <Application>Microsoft Office PowerPoint</Application>
  <PresentationFormat>Grand écran</PresentationFormat>
  <Paragraphs>113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2021-04-27T13:16:17Z</dcterms:created>
  <dcterms:modified xsi:type="dcterms:W3CDTF">2021-10-06T15:42:07Z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