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2CUyqNoxvebB7TDnaMJHw==" hashData="+jxZp9TlyETgNVlQxByO5Kj0lRLB5gBuUaffJMtxg6Z7WH40rI61u3PnMRw5ih3NjlEh3S1kYNrVtuO8hRqm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78" y="7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586472"/>
            <a:ext cx="8529851" cy="5682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67786" y="1830220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2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  <p:sndAc>
          <p:stSnd loop="1">
            <p:snd r:embed="rId3" name="Le bon La brute Le truand - Ennio Morricone score BO.wav"/>
          </p:stSnd>
        </p:sndAc>
      </p:transition>
    </mc:Choice>
    <mc:Fallback xmlns="">
      <p:transition spd="slow" advTm="14000">
        <p:wedge/>
        <p:sndAc>
          <p:stSnd loop="1">
            <p:snd r:embed="rId5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8107" y="369909"/>
            <a:ext cx="11215827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une technique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bien connue pour attendrir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tout son monde et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se faire passer pour une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malheureuse et à son entourage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à en pâtir bien sur, à en être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accusé </a:t>
            </a:r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tous ces maux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pas beau tout cela !!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641197"/>
            <a:ext cx="8415130" cy="56020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78159" y="889843"/>
            <a:ext cx="10328853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Alors que toutes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personnes en est informés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Par les réseaux sociaux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d’en dire à certains ? À toi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tu ne sauras rien pas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besoin de savoir </a:t>
            </a:r>
            <a:r>
              <a:rPr lang="fr-FR" sz="5400" b="1" cap="none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mdr</a:t>
            </a:r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415" y="639438"/>
            <a:ext cx="8377272" cy="5580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85667" y="537269"/>
            <a:ext cx="9220666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pas besoin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d’en être si fière , la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souffrance peut arriver à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tout le monde , sans pour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autant se sentir agressée ?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Car d’autres personnes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souffrent et ne disent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rien !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617" y="606287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3964" y="447040"/>
            <a:ext cx="9724072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, c’est pas la peine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 s’attaquer à d’autres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personnes , de part ta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jalousie maladive et très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déplacer , ils n’en sont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nullement responsable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 tes problèmes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09" y="444155"/>
            <a:ext cx="7885043" cy="59199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9760" y="1305341"/>
            <a:ext cx="1163247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existe de très bon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thérapeute pour bien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t’aider à supporter tout cela !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Ne serais ce que par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psychiatrie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136" y="596348"/>
            <a:ext cx="8450580" cy="56234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6476" y="697851"/>
            <a:ext cx="10960693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Y </a:t>
            </a:r>
            <a:r>
              <a:rPr lang="fr-FR" sz="4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urait t’il un manque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d’empathie car avec plus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gentillesse elle arrivera, peut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être pas toute suite car avec ces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excès , diffusés les personnes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ont perçus ce mal de vivre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du moment  ?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1566" y="651104"/>
            <a:ext cx="8441634" cy="56175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1808" y="649357"/>
            <a:ext cx="8388627" cy="55659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967789" y="1756485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331</Words>
  <Application>Microsoft Office PowerPoint</Application>
  <PresentationFormat>Grand écran</PresentationFormat>
  <Paragraphs>107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2021-04-27T13:16:17Z</dcterms:created>
  <dcterms:modified xsi:type="dcterms:W3CDTF">2021-10-06T15:41:14Z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