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78" y="7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586472"/>
            <a:ext cx="8529851" cy="5682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67786" y="1830220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1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  <p:sndAc>
          <p:stSnd loop="1">
            <p:snd r:embed="rId3" name="Le bon La brute Le truand - Ennio Morricone score BO.wav"/>
          </p:stSnd>
        </p:sndAc>
      </p:transition>
    </mc:Choice>
    <mc:Fallback xmlns="">
      <p:transition spd="slow" advTm="14000">
        <p:wedge/>
        <p:sndAc>
          <p:stSnd loop="1">
            <p:snd r:embed="rId5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8107" y="369909"/>
            <a:ext cx="11215827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une technique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bien connue pour attendrir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tout son monde et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se faire passer pour une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malheureuse et à son entourage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en pâtir bien sur, à en être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accusé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tous ces maux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pas beau tout cela !!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41197"/>
            <a:ext cx="8415130" cy="56020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061" y="652107"/>
            <a:ext cx="8422956" cy="55677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415" y="639438"/>
            <a:ext cx="8377272" cy="5580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755"/>
          <a:stretch/>
        </p:blipFill>
        <p:spPr>
          <a:xfrm>
            <a:off x="1687370" y="883414"/>
            <a:ext cx="8817259" cy="50911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617" y="606287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1665263" y="1109869"/>
            <a:ext cx="8861473" cy="46382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09" y="444155"/>
            <a:ext cx="7885043" cy="59199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0225" y="1030357"/>
            <a:ext cx="8971549" cy="4797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136" y="596348"/>
            <a:ext cx="8450580" cy="56234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2782" y="838391"/>
            <a:ext cx="8706679" cy="51576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1566" y="651104"/>
            <a:ext cx="8441634" cy="5617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4340" y="1169504"/>
            <a:ext cx="8843319" cy="4518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967789" y="1756485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155</Words>
  <Application>Microsoft Office PowerPoint</Application>
  <PresentationFormat>Grand écran</PresentationFormat>
  <Paragraphs>74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2021-04-27T13:16:17Z</dcterms:created>
  <dcterms:modified xsi:type="dcterms:W3CDTF">2021-10-06T15:40:19Z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