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9WuztikKb2mYbqE76UrLQ==" hashData="iRkc2v3l0unBFRnbhLQgX1vn9OYRk42Q7kHEhk+IilwxuMIOmm4z+RfoJ9zaXQHKKhroMhO43Wa9z14ZFjqI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146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N°2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4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27094" y="1367343"/>
            <a:ext cx="88616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Il y a des jours où on a l'impression que le monde entier s'est ligué contre nous... Les galères s'enchaînent et sans explication. Si vous avez passé une mauvaise journée, ces photos vous mettrons du baume au </a:t>
            </a:r>
            <a:r>
              <a:rPr lang="fr-FR" sz="32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coeur</a:t>
            </a:r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... Ces personnes ont très certainement eu une pire journée que vous !</a:t>
            </a:r>
            <a:endParaRPr lang="fr-FR" sz="3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C0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34596"/>
            <a:ext cx="7999506" cy="4499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371" y="1140930"/>
            <a:ext cx="5065258" cy="4484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49" b="23333"/>
          <a:stretch/>
        </p:blipFill>
        <p:spPr>
          <a:xfrm>
            <a:off x="3508436" y="1116070"/>
            <a:ext cx="5097682" cy="4550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264" y="1141346"/>
            <a:ext cx="4249271" cy="4483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529" r="-8" b="15295"/>
          <a:stretch/>
        </p:blipFill>
        <p:spPr>
          <a:xfrm>
            <a:off x="3825881" y="1134884"/>
            <a:ext cx="4540237" cy="4496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490" r="-78"/>
          <a:stretch/>
        </p:blipFill>
        <p:spPr>
          <a:xfrm>
            <a:off x="3573780" y="1144268"/>
            <a:ext cx="5044440" cy="4478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628" r="-649" b="18235"/>
          <a:stretch/>
        </p:blipFill>
        <p:spPr>
          <a:xfrm>
            <a:off x="3781858" y="1140405"/>
            <a:ext cx="4628283" cy="44857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6" b="17843"/>
          <a:stretch/>
        </p:blipFill>
        <p:spPr>
          <a:xfrm>
            <a:off x="4255619" y="1133355"/>
            <a:ext cx="3604561" cy="4499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902" r="398" b="9020"/>
          <a:stretch/>
        </p:blipFill>
        <p:spPr>
          <a:xfrm>
            <a:off x="3602565" y="1136522"/>
            <a:ext cx="4986869" cy="4493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2753" y="1114443"/>
            <a:ext cx="4370294" cy="4537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6723" y="1130897"/>
            <a:ext cx="4558553" cy="4504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157" r="432"/>
          <a:stretch/>
        </p:blipFill>
        <p:spPr>
          <a:xfrm>
            <a:off x="3786348" y="1143000"/>
            <a:ext cx="4470146" cy="45132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9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173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2020-11-26T09:20:56Z</dcterms:created>
  <dcterms:modified xsi:type="dcterms:W3CDTF">2021-10-06T12:47:42Z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