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xY5fFFJSZ/IjcOUJm6SCQ==" hashData="MhQ8vgSX0qv8juXxgtFKcbbvYiCsAD/nC9uH0fBw5Njv5HPgvsA8QIu6gMfGtP46/LlNz1dpTpse5TrQtO4F5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14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N°9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4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7094" y="1367343"/>
            <a:ext cx="88616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Il y a des jours où on a l'impression que le monde entier s'est ligué contre nous... Les galères s'enchaînent et sans explication. Si vous avez passé une mauvaise journée, ces photos vous mettrons du baume au </a:t>
            </a:r>
            <a:r>
              <a:rPr lang="fr-FR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coeur</a:t>
            </a:r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... Ces personnes ont très certainement eu une pire journée que vous !</a:t>
            </a:r>
            <a:endParaRPr lang="fr-FR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0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059" r="-882" b="12647"/>
          <a:stretch/>
        </p:blipFill>
        <p:spPr>
          <a:xfrm>
            <a:off x="2103975" y="1148677"/>
            <a:ext cx="7984049" cy="4469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127981"/>
            <a:ext cx="6861634" cy="4492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0330" y="1141151"/>
            <a:ext cx="4276164" cy="4528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3848" y="1141481"/>
            <a:ext cx="5643794" cy="4479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5712" y="1121092"/>
            <a:ext cx="4524375" cy="4524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3812" y="1121092"/>
            <a:ext cx="4524375" cy="4524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27" b="13200"/>
          <a:stretch/>
        </p:blipFill>
        <p:spPr>
          <a:xfrm>
            <a:off x="3833812" y="1126798"/>
            <a:ext cx="4476470" cy="45209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8959" y="1143001"/>
            <a:ext cx="6037179" cy="4524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129949"/>
            <a:ext cx="4168588" cy="4506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6682" y="1136451"/>
            <a:ext cx="7316735" cy="4497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686" r="-389" b="13922"/>
          <a:stretch/>
        </p:blipFill>
        <p:spPr>
          <a:xfrm>
            <a:off x="3582631" y="1129553"/>
            <a:ext cx="5144510" cy="4484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0856" y="1122033"/>
            <a:ext cx="5210287" cy="4522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9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173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2020-11-26T09:20:56Z</dcterms:created>
  <dcterms:modified xsi:type="dcterms:W3CDTF">2021-10-06T13:41:08Z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