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oIw7Qr13AsipYg+WEyP4A==" hashData="M8ksJa1Wjub1mGUW14t42ErqgE0e6WNJLO4+hYaMSpKm619ml5qKtOGb5qTIco4/rwOdW6V6h77MkHp7+ju2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N°8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50" b="16676"/>
          <a:stretch/>
        </p:blipFill>
        <p:spPr>
          <a:xfrm>
            <a:off x="1906612" y="1132187"/>
            <a:ext cx="8302575" cy="4502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059" r="-1079" b="18235"/>
          <a:stretch/>
        </p:blipFill>
        <p:spPr>
          <a:xfrm>
            <a:off x="1418680" y="1183341"/>
            <a:ext cx="9354639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0" b="11635"/>
          <a:stretch/>
        </p:blipFill>
        <p:spPr>
          <a:xfrm>
            <a:off x="2677043" y="1112408"/>
            <a:ext cx="6837913" cy="4541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3" y="1147316"/>
            <a:ext cx="6090951" cy="4487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26" b="12063"/>
          <a:stretch/>
        </p:blipFill>
        <p:spPr>
          <a:xfrm>
            <a:off x="2681850" y="1137621"/>
            <a:ext cx="6828299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26277"/>
            <a:ext cx="6794585" cy="45214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2559" y="1123441"/>
            <a:ext cx="3966882" cy="4519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489" y="1116106"/>
            <a:ext cx="8606118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068" r="-534" b="11735"/>
          <a:stretch/>
        </p:blipFill>
        <p:spPr>
          <a:xfrm>
            <a:off x="2503054" y="1155517"/>
            <a:ext cx="7185892" cy="4455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334" y="1133128"/>
            <a:ext cx="6345331" cy="4500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1148817"/>
            <a:ext cx="6482632" cy="4498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42" r="-130" b="7451"/>
          <a:stretch/>
        </p:blipFill>
        <p:spPr>
          <a:xfrm>
            <a:off x="4008316" y="1129279"/>
            <a:ext cx="4099168" cy="4508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2020-11-26T09:20:56Z</dcterms:created>
  <dcterms:modified xsi:type="dcterms:W3CDTF">2021-10-06T12:59:00Z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