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kye/Ts/zrPu0TuOekjXNg==" hashData="eAgl0IIxxc12uI1tBZsgdRcsMkefrEPBHc4TYV+6jPGMOoRQVSC2epyV/gvvifV1rGbOiAUmnEbJtJTDnC9NN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72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CF4FDD-1B37-4300-B79F-AD6C37CD3D01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9B47F4-E9F1-47B6-BE9D-5B42A89E48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02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231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9728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4523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2907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244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46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2865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7555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7537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7751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3565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4350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138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776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9B47F4-E9F1-47B6-BE9D-5B42A89E483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146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4F39-E668-43E0-A1BB-AA1B0D888F95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8C6F3-202D-4DA6-A0F6-F54BB90D5AB9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80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C9D67-92F9-4833-8416-BC13B92D697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99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D9A27-4AD6-491C-A8B6-30A78086A041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189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C15B7-5DE7-461F-885D-D5EDF0DBD678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5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1903A-A374-4C8F-8D8A-E466A1E1D48C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7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CAFCE-766E-437E-8444-394C8BA98BC3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88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0A920-3E0D-44FF-800A-39F35E98C8CC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7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C9A0D-8BC3-4658-BB8C-BE9B20CD3B0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8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31857-C31C-4E40-9C58-45FC7C5A7A4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65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1F3B6-5A96-40D1-946B-0943B4B9E5D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659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50000"/>
                <a:lumOff val="50000"/>
              </a:schemeClr>
            </a:gs>
            <a:gs pos="73000">
              <a:srgbClr val="FFC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A287-6FEC-4DB0-8283-C8A6954E9F02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9B390-AEDA-4AFA-A6BA-D556B45C0D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457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N°7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6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  <p:sndAc>
          <p:stSnd loop="1">
            <p:snd r:embed="rId3" name="Et on se marre .wav"/>
          </p:stSnd>
        </p:sndAc>
      </p:transition>
    </mc:Choice>
    <mc:Fallback xmlns="">
      <p:transition spd="slow" advTm="14000">
        <p:wedg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27094" y="1367343"/>
            <a:ext cx="88616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Il y a des jours où on a l'impression que le monde entier s'est ligué contre nous... Les galères s'enchaînent et sans explication. Si vous avez passé une mauvaise journée, ces photos vous mettrons du baume au </a:t>
            </a:r>
            <a:r>
              <a:rPr lang="fr-FR" sz="32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coeur</a:t>
            </a:r>
            <a:r>
              <a:rPr lang="fr-FR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C00000"/>
                </a:solidFill>
                <a:latin typeface="Magneto" panose="04030805050802020D02" pitchFamily="82" charset="0"/>
              </a:rPr>
              <a:t>... Ces personnes ont très certainement eu une pire journée que vous !</a:t>
            </a:r>
            <a:endParaRPr lang="fr-FR" sz="32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C0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44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34638"/>
            <a:ext cx="6817658" cy="45380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03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42" b="8216"/>
          <a:stretch/>
        </p:blipFill>
        <p:spPr>
          <a:xfrm>
            <a:off x="2590064" y="1130897"/>
            <a:ext cx="7011871" cy="4504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01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177" y="1116105"/>
            <a:ext cx="7507941" cy="4504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0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0071" y="1129553"/>
            <a:ext cx="6052969" cy="4539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50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464" r="379"/>
          <a:stretch/>
        </p:blipFill>
        <p:spPr>
          <a:xfrm>
            <a:off x="2872558" y="1137621"/>
            <a:ext cx="6446883" cy="4491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358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6334" y="1169137"/>
            <a:ext cx="5916706" cy="4428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778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8694" y="1154206"/>
            <a:ext cx="6347012" cy="44429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99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3541" y="1135232"/>
            <a:ext cx="6750424" cy="45037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6994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4975" y="1138803"/>
            <a:ext cx="8014449" cy="44949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139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7412" y="1143000"/>
            <a:ext cx="8190050" cy="4491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85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5547" y="1129553"/>
            <a:ext cx="7306335" cy="4515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055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0506" y="1142160"/>
            <a:ext cx="7986060" cy="4492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8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16280"/>
            <a:ext cx="10408920" cy="53340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bg1">
                    <a:lumMod val="65000"/>
                  </a:schemeClr>
                </a:gs>
                <a:gs pos="93000">
                  <a:schemeClr val="accent6">
                    <a:lumMod val="50000"/>
                  </a:schemeClr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12062" r="-330" b="9093"/>
          <a:stretch/>
        </p:blipFill>
        <p:spPr>
          <a:xfrm>
            <a:off x="1447800" y="1127760"/>
            <a:ext cx="9186085" cy="45141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463161" y="3383280"/>
            <a:ext cx="926567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Ces personnes qui ont passé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une pire journée que la vôtre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365760" y="6357620"/>
            <a:ext cx="2743200" cy="365125"/>
          </a:xfrm>
        </p:spPr>
        <p:txBody>
          <a:bodyPr/>
          <a:lstStyle/>
          <a:p>
            <a:fld id="{BD8F2448-37AA-45BF-96B4-FC347D3AA62E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5250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083040" y="6235065"/>
            <a:ext cx="2743200" cy="365125"/>
          </a:xfrm>
        </p:spPr>
        <p:txBody>
          <a:bodyPr/>
          <a:lstStyle/>
          <a:p>
            <a:fld id="{92F9B390-AEDA-4AFA-A6BA-D556B45C0D7A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99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173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2020-11-26T09:20:56Z</dcterms:created>
  <dcterms:modified xsi:type="dcterms:W3CDTF">2021-10-06T12:57:54Z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