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6DvqH81/QV7gCgOsk1zQ==" hashData="dRcY9AaXB2AvgmaQEHdR4Nj9W57untwCxTJe2Ui3PW4vlDjaq2Q5gdFtv+6tNU4UXvHdB0Ek2NV+55nY4ba/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N°10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29" r="52"/>
          <a:stretch/>
        </p:blipFill>
        <p:spPr>
          <a:xfrm>
            <a:off x="3836894" y="1133294"/>
            <a:ext cx="4442012" cy="4499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9" r="-387"/>
          <a:stretch/>
        </p:blipFill>
        <p:spPr>
          <a:xfrm>
            <a:off x="3768156" y="1143000"/>
            <a:ext cx="4649703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63" b="17843"/>
          <a:stretch/>
        </p:blipFill>
        <p:spPr>
          <a:xfrm>
            <a:off x="3912625" y="1143594"/>
            <a:ext cx="4240775" cy="4479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1123411"/>
            <a:ext cx="4343400" cy="451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667" r="-821" b="18040"/>
          <a:stretch/>
        </p:blipFill>
        <p:spPr>
          <a:xfrm>
            <a:off x="3639600" y="1143000"/>
            <a:ext cx="4953071" cy="4477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503" r="79" b="8537"/>
          <a:stretch/>
        </p:blipFill>
        <p:spPr>
          <a:xfrm>
            <a:off x="2571750" y="1129553"/>
            <a:ext cx="7042897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976" y="1133453"/>
            <a:ext cx="8014448" cy="4505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078" r="136" b="17451"/>
          <a:stretch/>
        </p:blipFill>
        <p:spPr>
          <a:xfrm>
            <a:off x="3525119" y="1102659"/>
            <a:ext cx="5134788" cy="4558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14443"/>
            <a:ext cx="4114800" cy="4537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36" b="11412"/>
          <a:stretch/>
        </p:blipFill>
        <p:spPr>
          <a:xfrm>
            <a:off x="3186532" y="1136472"/>
            <a:ext cx="5818935" cy="4493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623" y="1132378"/>
            <a:ext cx="3872753" cy="4501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999" y="1116107"/>
            <a:ext cx="8013282" cy="4504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2020-11-26T09:20:56Z</dcterms:created>
  <dcterms:modified xsi:type="dcterms:W3CDTF">2021-10-06T13:43:14Z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