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GLPV2Yzp6pX2alle2kMrA==" hashData="XgMO++W3kXXmy72iksB9mTWHNg32s96mvJvUfiuykf93iYgUq1LToKNWqSXgNXT8NnruQDYyCIR20bjg+l5J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N°1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ndAc>
          <p:stSnd loop="1">
            <p:snd r:embed="rId3" name="Et on se marre .wav"/>
          </p:stSnd>
        </p:sndAc>
      </p:transition>
    </mc:Choice>
    <mc:Fallback xmlns="">
      <p:transition spd="slow" advTm="14000"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45286"/>
            <a:ext cx="5983941" cy="4475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33586"/>
            <a:ext cx="5999182" cy="4499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73" r="65" b="5055"/>
          <a:stretch/>
        </p:blipFill>
        <p:spPr>
          <a:xfrm>
            <a:off x="4148137" y="1116106"/>
            <a:ext cx="3893204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0976" y="1155014"/>
            <a:ext cx="3348318" cy="4470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7" y="1142247"/>
            <a:ext cx="6750423" cy="4495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06" r="-649"/>
          <a:stretch/>
        </p:blipFill>
        <p:spPr>
          <a:xfrm>
            <a:off x="4106636" y="1128614"/>
            <a:ext cx="3978727" cy="4509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43000"/>
            <a:ext cx="5974080" cy="448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12745"/>
            <a:ext cx="6075381" cy="4556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17843"/>
          <a:stretch/>
        </p:blipFill>
        <p:spPr>
          <a:xfrm>
            <a:off x="3743759" y="1137089"/>
            <a:ext cx="4628281" cy="4492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691" r="293"/>
          <a:stretch/>
        </p:blipFill>
        <p:spPr>
          <a:xfrm>
            <a:off x="2781355" y="1152412"/>
            <a:ext cx="6629289" cy="45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895" y="1141347"/>
            <a:ext cx="4518210" cy="4483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75" r="-126" b="17843"/>
          <a:stretch/>
        </p:blipFill>
        <p:spPr>
          <a:xfrm>
            <a:off x="3525118" y="1116106"/>
            <a:ext cx="5148235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2020-11-26T09:20:56Z</dcterms:created>
  <dcterms:modified xsi:type="dcterms:W3CDTF">2021-10-06T13:44:58Z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