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2IjzIUSiu0ytpVQFInSgQ==" hashData="1wuZr2DZHpQrDEtWySFXQOb8CkWBOJzGG7hdrdBiNXhWwXbG/HBfPCHYERyyl3QFR0hj3qer7L6mPAmY07Qx8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4FDD-1B37-4300-B79F-AD6C37CD3D01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B47F4-E9F1-47B6-BE9D-5B42A89E4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2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2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523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07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44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6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86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55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53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775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565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43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13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77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146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4F39-E668-43E0-A1BB-AA1B0D888F9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8C6F3-202D-4DA6-A0F6-F54BB90D5AB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9D67-92F9-4833-8416-BC13B92D697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9A27-4AD6-491C-A8B6-30A78086A041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1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5B7-5DE7-461F-885D-D5EDF0DBD67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5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1903A-A374-4C8F-8D8A-E466A1E1D48C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AFCE-766E-437E-8444-394C8BA98BC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8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0A920-3E0D-44FF-800A-39F35E98C8CC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9A0D-8BC3-4658-BB8C-BE9B20CD3B0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31857-C31C-4E40-9C58-45FC7C5A7A4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1F3B6-5A96-40D1-946B-0943B4B9E5D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6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73000">
              <a:srgbClr val="FFC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A287-6FEC-4DB0-8283-C8A6954E9F0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N°3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4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27094" y="1367343"/>
            <a:ext cx="88616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Il y a des jours où on a l'impression que le monde entier s'est ligué contre nous... Les galères s'enchaînent et sans explication. Si vous avez passé une mauvaise journée, ces photos vous mettrons du baume au </a:t>
            </a:r>
            <a:r>
              <a:rPr lang="fr-FR" sz="32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coeur</a:t>
            </a:r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... Ces personnes ont très certainement eu une pire journée que vous !</a:t>
            </a:r>
            <a:endParaRPr lang="fr-FR" sz="3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C0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4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59" y="1122902"/>
            <a:ext cx="6075381" cy="45365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1582" y="1141190"/>
            <a:ext cx="6792383" cy="45200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01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3541" y="1152053"/>
            <a:ext cx="6750424" cy="44707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0" y="1124304"/>
            <a:ext cx="6075381" cy="45337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5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839" t="895" r="1258" b="5851"/>
          <a:stretch/>
        </p:blipFill>
        <p:spPr>
          <a:xfrm>
            <a:off x="2801470" y="1139895"/>
            <a:ext cx="6589060" cy="4486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58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914" y="1126289"/>
            <a:ext cx="6106768" cy="44945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7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3577" y="1154065"/>
            <a:ext cx="7490012" cy="4498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9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0" y="1176617"/>
            <a:ext cx="6006354" cy="45047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146170"/>
            <a:ext cx="6911787" cy="44842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13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024" y="1129835"/>
            <a:ext cx="7516905" cy="4514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5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7672" y="1136406"/>
            <a:ext cx="5018787" cy="4511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5082" y="1138237"/>
            <a:ext cx="5608417" cy="4496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99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173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2020-11-26T09:20:56Z</dcterms:created>
  <dcterms:modified xsi:type="dcterms:W3CDTF">2021-10-06T12:50:35Z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