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b7WlnEp98M73KbSxoYaTg==" hashData="k556fJLErrN+4s10+jwUQ0F6+hO5XAnAmXdo4Qw8VZp7oNkYbAVeZGaEn0QxJ3iHlVx52R44TK6QupI4zTVH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N°4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745" r="164" b="7333"/>
          <a:stretch/>
        </p:blipFill>
        <p:spPr>
          <a:xfrm>
            <a:off x="3258671" y="1153043"/>
            <a:ext cx="5598458" cy="4460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12" r="742" b="3411"/>
          <a:stretch/>
        </p:blipFill>
        <p:spPr>
          <a:xfrm>
            <a:off x="3732439" y="1190833"/>
            <a:ext cx="4840061" cy="4438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83" b="10156"/>
          <a:stretch/>
        </p:blipFill>
        <p:spPr>
          <a:xfrm>
            <a:off x="4215493" y="1162437"/>
            <a:ext cx="3761014" cy="4533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5" b="14050"/>
          <a:stretch/>
        </p:blipFill>
        <p:spPr>
          <a:xfrm>
            <a:off x="2819740" y="1186567"/>
            <a:ext cx="6552520" cy="4484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1" y="1187486"/>
            <a:ext cx="5974079" cy="4483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216" b="10238"/>
          <a:stretch/>
        </p:blipFill>
        <p:spPr>
          <a:xfrm>
            <a:off x="3961153" y="1124471"/>
            <a:ext cx="4366417" cy="4525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557" y="1154256"/>
            <a:ext cx="6923313" cy="451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670" r="2410"/>
          <a:stretch/>
        </p:blipFill>
        <p:spPr>
          <a:xfrm>
            <a:off x="2954534" y="1124565"/>
            <a:ext cx="6206731" cy="4517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51" b="9020"/>
          <a:stretch/>
        </p:blipFill>
        <p:spPr>
          <a:xfrm>
            <a:off x="3792071" y="1133387"/>
            <a:ext cx="4558554" cy="4490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199" y="1143000"/>
            <a:ext cx="6046841" cy="4517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470" r="-70" b="11961"/>
          <a:stretch/>
        </p:blipFill>
        <p:spPr>
          <a:xfrm>
            <a:off x="3792071" y="1143000"/>
            <a:ext cx="4504764" cy="4485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4638"/>
            <a:ext cx="6760083" cy="4499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2020-11-26T09:20:56Z</dcterms:created>
  <dcterms:modified xsi:type="dcterms:W3CDTF">2021-10-06T13:52:57Z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