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1uw/inhuryT/sxr4Pas7g==" hashData="szz3KA7xW66Za4ZBuCJxRt6bX06Vpohtl7vqARQx11qjfA5+g4rmHz560t+pyJjsPVN1Rh+vjLePQjLnMtiRv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41" d="100"/>
          <a:sy n="41" d="100"/>
        </p:scale>
        <p:origin x="72" y="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CF4FDD-1B37-4300-B79F-AD6C37CD3D01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9B47F4-E9F1-47B6-BE9D-5B42A89E48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025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2231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97287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523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29072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2442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66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2865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75552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47537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7751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35658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4350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138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7763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146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4F39-E668-43E0-A1BB-AA1B0D888F95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35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8C6F3-202D-4DA6-A0F6-F54BB90D5AB9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80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9D67-92F9-4833-8416-BC13B92D6973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499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D9A27-4AD6-491C-A8B6-30A78086A041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18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5B7-5DE7-461F-885D-D5EDF0DBD678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55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1903A-A374-4C8F-8D8A-E466A1E1D48C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79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CAFCE-766E-437E-8444-394C8BA98BC3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883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0A920-3E0D-44FF-800A-39F35E98C8CC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378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C9A0D-8BC3-4658-BB8C-BE9B20CD3B03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48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31857-C31C-4E40-9C58-45FC7C5A7A4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65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1F3B6-5A96-40D1-946B-0943B4B9E5DA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659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50000"/>
                <a:lumOff val="50000"/>
              </a:schemeClr>
            </a:gs>
            <a:gs pos="73000">
              <a:srgbClr val="FFC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7A287-6FEC-4DB0-8283-C8A6954E9F0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457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2062" r="-330" b="9093"/>
          <a:stretch/>
        </p:blipFill>
        <p:spPr>
          <a:xfrm>
            <a:off x="1447800" y="1127760"/>
            <a:ext cx="9186085" cy="45141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463161" y="3383280"/>
            <a:ext cx="926567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personnes qui ont passé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une pire journée que la vôtre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N°5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65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  <p:sndAc>
          <p:stSnd loop="1">
            <p:snd r:embed="rId3" name="Et on se marre .wav"/>
          </p:stSnd>
        </p:sndAc>
      </p:transition>
    </mc:Choice>
    <mc:Fallback xmlns="">
      <p:transition spd="slow" advTm="14000">
        <p:wedge/>
        <p:sndAc>
          <p:stSnd loop="1">
            <p:snd r:embed="rId5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27094" y="1367343"/>
            <a:ext cx="886161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Il y a des jours où on a l'impression que le monde entier s'est ligué contre nous... Les galères s'enchaînent et sans explication. Si vous avez passé une mauvaise journée, ces photos vous mettrons du baume au </a:t>
            </a:r>
            <a:r>
              <a:rPr lang="fr-FR" sz="32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coeur</a:t>
            </a:r>
            <a:r>
              <a:rPr lang="fr-FR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... Ces personnes ont très certainement eu une pire journée que vous !</a:t>
            </a:r>
            <a:endParaRPr lang="fr-FR" sz="32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C0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44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0" y="1156447"/>
            <a:ext cx="6022670" cy="45087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03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8941" y="1115209"/>
            <a:ext cx="4074459" cy="45361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014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0706" y="1130031"/>
            <a:ext cx="5029200" cy="45095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07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084" r="-1676"/>
          <a:stretch/>
        </p:blipFill>
        <p:spPr>
          <a:xfrm>
            <a:off x="3931023" y="1089809"/>
            <a:ext cx="4329953" cy="45869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50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0093" y="1148482"/>
            <a:ext cx="6763871" cy="44867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58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965" y="1110216"/>
            <a:ext cx="6669741" cy="45220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778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90" b="18015"/>
          <a:stretch/>
        </p:blipFill>
        <p:spPr>
          <a:xfrm>
            <a:off x="3805518" y="1111624"/>
            <a:ext cx="4612341" cy="45497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99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7480" y="1168984"/>
            <a:ext cx="6797040" cy="45200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9699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6034" y="1129889"/>
            <a:ext cx="8579225" cy="45040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139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9753" y="1139952"/>
            <a:ext cx="6648912" cy="45212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851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750" y="1140142"/>
            <a:ext cx="8572500" cy="4486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055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7671" y="1133259"/>
            <a:ext cx="6320117" cy="4508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8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2062" r="-330" b="9093"/>
          <a:stretch/>
        </p:blipFill>
        <p:spPr>
          <a:xfrm>
            <a:off x="1447800" y="1127760"/>
            <a:ext cx="9186085" cy="45141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463161" y="3383280"/>
            <a:ext cx="926567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personnes qui ont passé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une pire journée que la vôtre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99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173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2020-11-26T09:20:56Z</dcterms:created>
  <dcterms:modified xsi:type="dcterms:W3CDTF">2021-10-06T12:55:23Z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