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93" r:id="rId5"/>
    <p:sldId id="290" r:id="rId6"/>
    <p:sldId id="291" r:id="rId7"/>
    <p:sldId id="294" r:id="rId8"/>
    <p:sldId id="289" r:id="rId9"/>
    <p:sldId id="292" r:id="rId10"/>
    <p:sldId id="296" r:id="rId11"/>
    <p:sldId id="297" r:id="rId12"/>
    <p:sldId id="259" r:id="rId13"/>
    <p:sldId id="260" r:id="rId14"/>
    <p:sldId id="295" r:id="rId15"/>
    <p:sldId id="262" r:id="rId16"/>
    <p:sldId id="263" r:id="rId17"/>
    <p:sldId id="264" r:id="rId18"/>
    <p:sldId id="273" r:id="rId19"/>
    <p:sldId id="274" r:id="rId20"/>
    <p:sldId id="265" r:id="rId21"/>
    <p:sldId id="278" r:id="rId22"/>
    <p:sldId id="269" r:id="rId23"/>
    <p:sldId id="276" r:id="rId24"/>
    <p:sldId id="267" r:id="rId25"/>
    <p:sldId id="270" r:id="rId26"/>
    <p:sldId id="279" r:id="rId27"/>
    <p:sldId id="281" r:id="rId28"/>
    <p:sldId id="280" r:id="rId29"/>
    <p:sldId id="282" r:id="rId30"/>
    <p:sldId id="283" r:id="rId31"/>
    <p:sldId id="286" r:id="rId32"/>
    <p:sldId id="287" r:id="rId33"/>
    <p:sldId id="288" r:id="rId34"/>
    <p:sldId id="284" r:id="rId35"/>
    <p:sldId id="272" r:id="rId36"/>
  </p:sldIdLst>
  <p:sldSz cx="9144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BC89EF96-8CEA-46FF-86C4-4CE0E7609802}" styleName="">
    <a:wholeTbl>
      <a:tcTxStyle>
        <a:font>
          <a:latin typeface="+mn-lt"/>
          <a:ea typeface="+mn-ea"/>
          <a:cs typeface="+mn-cs"/>
        </a:font>
        <a:srgbClr val="000000"/>
      </a:tcTxStyle>
      <a:tcStyle>
        <a:tcBdr>
          <a:left>
            <a:ln w="12701" cap="flat" cmpd="sng" algn="ctr">
              <a:solidFill>
                <a:srgbClr val="92278F"/>
              </a:solidFill>
              <a:prstDash val="solid"/>
              <a:round/>
              <a:headEnd type="none" w="med" len="med"/>
              <a:tailEnd type="none" w="med" len="med"/>
            </a:ln>
          </a:left>
          <a:right>
            <a:ln w="12701" cap="flat" cmpd="sng" algn="ctr">
              <a:solidFill>
                <a:srgbClr val="92278F"/>
              </a:solidFill>
              <a:prstDash val="solid"/>
              <a:round/>
              <a:headEnd type="none" w="med" len="med"/>
              <a:tailEnd type="none" w="med" len="med"/>
            </a:ln>
          </a:right>
          <a:top>
            <a:ln w="12701" cap="flat" cmpd="sng" algn="ctr">
              <a:solidFill>
                <a:srgbClr val="92278F"/>
              </a:solidFill>
              <a:prstDash val="solid"/>
              <a:round/>
              <a:headEnd type="none" w="med" len="med"/>
              <a:tailEnd type="none" w="med" len="med"/>
            </a:ln>
          </a:top>
          <a:bottom>
            <a:ln w="12701" cap="flat" cmpd="sng" algn="ctr">
              <a:solidFill>
                <a:srgbClr val="92278F"/>
              </a:solidFill>
              <a:prstDash val="solid"/>
              <a:round/>
              <a:headEnd type="none" w="med" len="med"/>
              <a:tailEnd type="none" w="med" len="med"/>
            </a:ln>
          </a:bottom>
        </a:tcBdr>
      </a:tcStyle>
    </a:wholeTbl>
    <a:band1H>
      <a:tcStyle>
        <a:tcBdr/>
        <a:fill>
          <a:solidFill>
            <a:srgbClr val="92278F"/>
          </a:solidFill>
        </a:fill>
      </a:tcStyle>
    </a:band1H>
    <a:band1V>
      <a:tcStyle>
        <a:tcBdr/>
        <a:fill>
          <a:solidFill>
            <a:srgbClr val="92278F"/>
          </a:solidFill>
        </a:fill>
      </a:tcStyle>
    </a:band1V>
    <a:lastCol>
      <a:tcTxStyle b="on">
        <a:font>
          <a:latin typeface=""/>
          <a:ea typeface=""/>
          <a:cs typeface=""/>
        </a:font>
      </a:tcTxStyle>
      <a:tcStyle>
        <a:tcBdr/>
      </a:tcStyle>
    </a:lastCol>
    <a:firstCol>
      <a:tcTxStyle b="on">
        <a:font>
          <a:latin typeface=""/>
          <a:ea typeface=""/>
          <a:cs typeface=""/>
        </a:font>
      </a:tcTxStyle>
      <a:tcStyle>
        <a:tcBdr/>
      </a:tcStyle>
    </a:firstCol>
    <a:lastRow>
      <a:tcTxStyle b="on">
        <a:font>
          <a:latin typeface=""/>
          <a:ea typeface=""/>
          <a:cs typeface=""/>
        </a:font>
      </a:tcTxStyle>
      <a:tcStyle>
        <a:tcBdr>
          <a:top>
            <a:ln w="50804" cap="flat" cmpd="dbl" algn="ctr">
              <a:solidFill>
                <a:srgbClr val="92278F"/>
              </a:solidFill>
              <a:prstDash val="solid"/>
              <a:round/>
              <a:headEnd type="none" w="med" len="med"/>
              <a:tailEnd type="none" w="med" len="med"/>
            </a:ln>
          </a:top>
        </a:tcBdr>
      </a:tcStyle>
    </a:lastRow>
    <a:firstRow>
      <a:tcTxStyle b="on">
        <a:font>
          <a:latin typeface=""/>
          <a:ea typeface=""/>
          <a:cs typeface=""/>
        </a:font>
      </a:tcTxStyle>
      <a:tcStyle>
        <a:tcBdr>
          <a:bottom>
            <a:ln w="25402" cap="flat" cmpd="sng" algn="ctr">
              <a:solidFill>
                <a:srgbClr val="92278F"/>
              </a:solidFill>
              <a:prstDash val="solid"/>
              <a:round/>
              <a:headEnd type="none" w="med" len="med"/>
              <a:tailEnd type="none" w="med" len="med"/>
            </a:ln>
          </a:bottom>
        </a:tcBdr>
      </a:tcStyle>
    </a:firstRow>
  </a:tblStyle>
  <a:tblStyle styleId="{8799B23B-EC83-4686-B30A-512413B5E67A}" styleName="">
    <a:wholeTbl>
      <a:tcTxStyle>
        <a:font>
          <a:latin typeface="+mn-lt"/>
          <a:ea typeface="+mn-ea"/>
          <a:cs typeface="+mn-cs"/>
        </a:font>
        <a:srgbClr val="000000"/>
      </a:tcTxStyle>
      <a:tcStyle>
        <a:tcBdr>
          <a:left>
            <a:ln w="12701" cap="flat" cmpd="sng" algn="ctr">
              <a:solidFill>
                <a:srgbClr val="A5A5A5"/>
              </a:solidFill>
              <a:prstDash val="solid"/>
              <a:round/>
              <a:headEnd type="none" w="med" len="med"/>
              <a:tailEnd type="none" w="med" len="med"/>
            </a:ln>
          </a:left>
          <a:right>
            <a:ln w="12701" cap="flat" cmpd="sng" algn="ctr">
              <a:solidFill>
                <a:srgbClr val="A5A5A5"/>
              </a:solidFill>
              <a:prstDash val="solid"/>
              <a:round/>
              <a:headEnd type="none" w="med" len="med"/>
              <a:tailEnd type="none" w="med" len="med"/>
            </a:ln>
          </a:right>
          <a:top>
            <a:ln w="12701" cap="flat" cmpd="sng" algn="ctr">
              <a:solidFill>
                <a:srgbClr val="A5A5A5"/>
              </a:solidFill>
              <a:prstDash val="solid"/>
              <a:round/>
              <a:headEnd type="none" w="med" len="med"/>
              <a:tailEnd type="none" w="med" len="med"/>
            </a:ln>
          </a:top>
          <a:bottom>
            <a:ln w="12701" cap="flat" cmpd="sng" algn="ctr">
              <a:solidFill>
                <a:srgbClr val="A5A5A5"/>
              </a:solidFill>
              <a:prstDash val="solid"/>
              <a:round/>
              <a:headEnd type="none" w="med" len="med"/>
              <a:tailEnd type="none" w="med" len="med"/>
            </a:ln>
          </a:bottom>
        </a:tcBdr>
      </a:tcStyle>
    </a:wholeTbl>
    <a:band1H>
      <a:tcStyle>
        <a:tcBdr/>
        <a:fill>
          <a:solidFill>
            <a:srgbClr val="A5A5A5"/>
          </a:solidFill>
        </a:fill>
      </a:tcStyle>
    </a:band1H>
    <a:band1V>
      <a:tcStyle>
        <a:tcBdr/>
        <a:fill>
          <a:solidFill>
            <a:srgbClr val="A5A5A5"/>
          </a:solidFill>
        </a:fill>
      </a:tcStyle>
    </a:band1V>
    <a:lastCol>
      <a:tcTxStyle b="on">
        <a:font>
          <a:latin typeface=""/>
          <a:ea typeface=""/>
          <a:cs typeface=""/>
        </a:font>
      </a:tcTxStyle>
      <a:tcStyle>
        <a:tcBdr/>
      </a:tcStyle>
    </a:lastCol>
    <a:firstCol>
      <a:tcTxStyle b="on">
        <a:font>
          <a:latin typeface=""/>
          <a:ea typeface=""/>
          <a:cs typeface=""/>
        </a:font>
      </a:tcTxStyle>
      <a:tcStyle>
        <a:tcBdr/>
      </a:tcStyle>
    </a:firstCol>
    <a:lastRow>
      <a:tcTxStyle b="on">
        <a:font>
          <a:latin typeface=""/>
          <a:ea typeface=""/>
          <a:cs typeface=""/>
        </a:font>
      </a:tcTxStyle>
      <a:tcStyle>
        <a:tcBdr>
          <a:top>
            <a:ln w="50804" cap="flat" cmpd="dbl" algn="ctr">
              <a:solidFill>
                <a:srgbClr val="A5A5A5"/>
              </a:solidFill>
              <a:prstDash val="solid"/>
              <a:round/>
              <a:headEnd type="none" w="med" len="med"/>
              <a:tailEnd type="none" w="med" len="med"/>
            </a:ln>
          </a:top>
        </a:tcBdr>
      </a:tcStyle>
    </a:lastRow>
    <a:firstRow>
      <a:tcTxStyle b="on">
        <a:font>
          <a:latin typeface=""/>
          <a:ea typeface=""/>
          <a:cs typeface=""/>
        </a:font>
      </a:tcTxStyle>
      <a:tcStyle>
        <a:tcBdr>
          <a:bottom>
            <a:ln w="25402" cap="flat" cmpd="sng" algn="ctr">
              <a:solidFill>
                <a:srgbClr val="A5A5A5"/>
              </a:solidFill>
              <a:prstDash val="solid"/>
              <a:round/>
              <a:headEnd type="none" w="med" len="med"/>
              <a:tailEnd type="none" w="med" len="med"/>
            </a:ln>
          </a:bottom>
        </a:tcBdr>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6" d="100"/>
          <a:sy n="86" d="100"/>
        </p:scale>
        <p:origin x="1382" y="5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4.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grpSp>
        <p:nvGrpSpPr>
          <p:cNvPr id="2" name="Group 6">
            <a:extLst>
              <a:ext uri="{FF2B5EF4-FFF2-40B4-BE49-F238E27FC236}">
                <a16:creationId xmlns:a16="http://schemas.microsoft.com/office/drawing/2014/main" id="{E4F59C88-C595-4245-85D5-D4915CD9DE66}"/>
              </a:ext>
            </a:extLst>
          </p:cNvPr>
          <p:cNvGrpSpPr/>
          <p:nvPr/>
        </p:nvGrpSpPr>
        <p:grpSpPr>
          <a:xfrm>
            <a:off x="-8467" y="-8467"/>
            <a:ext cx="9169803" cy="6874934"/>
            <a:chOff x="-8467" y="-8467"/>
            <a:chExt cx="9169803" cy="6874934"/>
          </a:xfrm>
        </p:grpSpPr>
        <p:cxnSp>
          <p:nvCxnSpPr>
            <p:cNvPr id="3" name="Straight Connector 16">
              <a:extLst>
                <a:ext uri="{FF2B5EF4-FFF2-40B4-BE49-F238E27FC236}">
                  <a16:creationId xmlns:a16="http://schemas.microsoft.com/office/drawing/2014/main" id="{E659DF08-3046-4026-B522-06E163BE7581}"/>
                </a:ext>
              </a:extLst>
            </p:cNvPr>
            <p:cNvCxnSpPr/>
            <p:nvPr/>
          </p:nvCxnSpPr>
          <p:spPr>
            <a:xfrm flipV="1">
              <a:off x="5130826" y="4175607"/>
              <a:ext cx="4022482" cy="2682393"/>
            </a:xfrm>
            <a:prstGeom prst="straightConnector1">
              <a:avLst/>
            </a:prstGeom>
            <a:noFill/>
            <a:ln w="9528" cap="rnd">
              <a:solidFill>
                <a:srgbClr val="D9D9D9"/>
              </a:solidFill>
              <a:prstDash val="solid"/>
              <a:miter/>
            </a:ln>
          </p:spPr>
        </p:cxnSp>
        <p:cxnSp>
          <p:nvCxnSpPr>
            <p:cNvPr id="4" name="Straight Connector 17">
              <a:extLst>
                <a:ext uri="{FF2B5EF4-FFF2-40B4-BE49-F238E27FC236}">
                  <a16:creationId xmlns:a16="http://schemas.microsoft.com/office/drawing/2014/main" id="{885787BA-8500-4E04-A0F5-EDD8ACED7514}"/>
                </a:ext>
              </a:extLst>
            </p:cNvPr>
            <p:cNvCxnSpPr/>
            <p:nvPr/>
          </p:nvCxnSpPr>
          <p:spPr>
            <a:xfrm>
              <a:off x="7042708" y="0"/>
              <a:ext cx="1219197" cy="6858000"/>
            </a:xfrm>
            <a:prstGeom prst="straightConnector1">
              <a:avLst/>
            </a:prstGeom>
            <a:noFill/>
            <a:ln w="9528" cap="rnd">
              <a:solidFill>
                <a:srgbClr val="BFBFBF"/>
              </a:solidFill>
              <a:prstDash val="solid"/>
              <a:miter/>
            </a:ln>
          </p:spPr>
        </p:cxnSp>
        <p:sp>
          <p:nvSpPr>
            <p:cNvPr id="5" name="Freeform 18">
              <a:extLst>
                <a:ext uri="{FF2B5EF4-FFF2-40B4-BE49-F238E27FC236}">
                  <a16:creationId xmlns:a16="http://schemas.microsoft.com/office/drawing/2014/main" id="{97029313-EE76-4230-A7C2-C3EE44D39B66}"/>
                </a:ext>
              </a:extLst>
            </p:cNvPr>
            <p:cNvSpPr/>
            <p:nvPr/>
          </p:nvSpPr>
          <p:spPr>
            <a:xfrm>
              <a:off x="6891896" y="0"/>
              <a:ext cx="2269440" cy="6866467"/>
            </a:xfrm>
            <a:custGeom>
              <a:avLst/>
              <a:gdLst>
                <a:gd name="f0" fmla="val w"/>
                <a:gd name="f1" fmla="val h"/>
                <a:gd name="f2" fmla="val 0"/>
                <a:gd name="f3" fmla="val 2269442"/>
                <a:gd name="f4" fmla="val 6866466"/>
                <a:gd name="f5" fmla="val 2023534"/>
                <a:gd name="f6" fmla="val 6858000"/>
                <a:gd name="f7" fmla="val 2269067"/>
                <a:gd name="f8" fmla="val 2271889"/>
                <a:gd name="f9" fmla="val 4580466"/>
                <a:gd name="f10" fmla="val 2257778"/>
                <a:gd name="f11" fmla="val 2294466"/>
                <a:gd name="f12" fmla="val 2260600"/>
                <a:gd name="f13" fmla="val 8466"/>
                <a:gd name="f14" fmla="*/ f0 1 2269442"/>
                <a:gd name="f15" fmla="*/ f1 1 6866466"/>
                <a:gd name="f16" fmla="+- f4 0 f2"/>
                <a:gd name="f17" fmla="+- f3 0 f2"/>
                <a:gd name="f18" fmla="*/ f17 1 2269442"/>
                <a:gd name="f19" fmla="*/ f16 1 6866466"/>
                <a:gd name="f20" fmla="*/ f2 1 f18"/>
                <a:gd name="f21" fmla="*/ f3 1 f18"/>
                <a:gd name="f22" fmla="*/ f2 1 f19"/>
                <a:gd name="f23" fmla="*/ f4 1 f19"/>
                <a:gd name="f24" fmla="*/ f20 f14 1"/>
                <a:gd name="f25" fmla="*/ f21 f14 1"/>
                <a:gd name="f26" fmla="*/ f23 f15 1"/>
                <a:gd name="f27" fmla="*/ f22 f15 1"/>
              </a:gdLst>
              <a:ahLst/>
              <a:cxnLst>
                <a:cxn ang="3cd4">
                  <a:pos x="hc" y="t"/>
                </a:cxn>
                <a:cxn ang="0">
                  <a:pos x="r" y="vc"/>
                </a:cxn>
                <a:cxn ang="cd4">
                  <a:pos x="hc" y="b"/>
                </a:cxn>
                <a:cxn ang="cd2">
                  <a:pos x="l" y="vc"/>
                </a:cxn>
              </a:cxnLst>
              <a:rect l="f24" t="f27" r="f25" b="f26"/>
              <a:pathLst>
                <a:path w="2269442" h="6866466">
                  <a:moveTo>
                    <a:pt x="f5" y="f2"/>
                  </a:moveTo>
                  <a:lnTo>
                    <a:pt x="f2" y="f6"/>
                  </a:lnTo>
                  <a:lnTo>
                    <a:pt x="f7" y="f4"/>
                  </a:lnTo>
                  <a:cubicBezTo>
                    <a:pt x="f8" y="f9"/>
                    <a:pt x="f10" y="f11"/>
                    <a:pt x="f12" y="f13"/>
                  </a:cubicBezTo>
                  <a:lnTo>
                    <a:pt x="f5" y="f2"/>
                  </a:lnTo>
                  <a:close/>
                </a:path>
              </a:pathLst>
            </a:custGeom>
            <a:solidFill>
              <a:srgbClr val="92278F">
                <a:alpha val="30000"/>
              </a:srgbClr>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000000"/>
                </a:solidFill>
                <a:uFillTx/>
                <a:latin typeface="Calibri"/>
              </a:endParaRPr>
            </a:p>
          </p:txBody>
        </p:sp>
        <p:sp>
          <p:nvSpPr>
            <p:cNvPr id="6" name="Freeform 19">
              <a:extLst>
                <a:ext uri="{FF2B5EF4-FFF2-40B4-BE49-F238E27FC236}">
                  <a16:creationId xmlns:a16="http://schemas.microsoft.com/office/drawing/2014/main" id="{93593DDA-EF34-4B73-96D9-5AE44B3F713D}"/>
                </a:ext>
              </a:extLst>
            </p:cNvPr>
            <p:cNvSpPr/>
            <p:nvPr/>
          </p:nvSpPr>
          <p:spPr>
            <a:xfrm>
              <a:off x="7205161" y="-8467"/>
              <a:ext cx="1948147" cy="6866467"/>
            </a:xfrm>
            <a:custGeom>
              <a:avLst/>
              <a:gdLst>
                <a:gd name="f0" fmla="val w"/>
                <a:gd name="f1" fmla="val h"/>
                <a:gd name="f2" fmla="val 0"/>
                <a:gd name="f3" fmla="val 1948147"/>
                <a:gd name="f4" fmla="val 6866467"/>
                <a:gd name="f5" fmla="val 1202267"/>
                <a:gd name="f6" fmla="val 1947333"/>
                <a:gd name="f7" fmla="val 1944511"/>
                <a:gd name="f8" fmla="val 4577645"/>
                <a:gd name="f9" fmla="val 1950155"/>
                <a:gd name="f10" fmla="val 2288822"/>
                <a:gd name="f11" fmla="*/ f0 1 1948147"/>
                <a:gd name="f12" fmla="*/ f1 1 6866467"/>
                <a:gd name="f13" fmla="+- f4 0 f2"/>
                <a:gd name="f14" fmla="+- f3 0 f2"/>
                <a:gd name="f15" fmla="*/ f14 1 1948147"/>
                <a:gd name="f16" fmla="*/ f13 1 6866467"/>
                <a:gd name="f17" fmla="*/ f2 1 f15"/>
                <a:gd name="f18" fmla="*/ f3 1 f15"/>
                <a:gd name="f19" fmla="*/ f2 1 f16"/>
                <a:gd name="f20" fmla="*/ f4 1 f16"/>
                <a:gd name="f21" fmla="*/ f17 f11 1"/>
                <a:gd name="f22" fmla="*/ f18 f11 1"/>
                <a:gd name="f23" fmla="*/ f20 f12 1"/>
                <a:gd name="f24" fmla="*/ f19 f12 1"/>
              </a:gdLst>
              <a:ahLst/>
              <a:cxnLst>
                <a:cxn ang="3cd4">
                  <a:pos x="hc" y="t"/>
                </a:cxn>
                <a:cxn ang="0">
                  <a:pos x="r" y="vc"/>
                </a:cxn>
                <a:cxn ang="cd4">
                  <a:pos x="hc" y="b"/>
                </a:cxn>
                <a:cxn ang="cd2">
                  <a:pos x="l" y="vc"/>
                </a:cxn>
              </a:cxnLst>
              <a:rect l="f21" t="f24" r="f22" b="f23"/>
              <a:pathLst>
                <a:path w="1948147" h="6866467">
                  <a:moveTo>
                    <a:pt x="f2" y="f2"/>
                  </a:moveTo>
                  <a:lnTo>
                    <a:pt x="f5" y="f4"/>
                  </a:lnTo>
                  <a:lnTo>
                    <a:pt x="f6" y="f4"/>
                  </a:lnTo>
                  <a:cubicBezTo>
                    <a:pt x="f7" y="f8"/>
                    <a:pt x="f9" y="f10"/>
                    <a:pt x="f6" y="f2"/>
                  </a:cubicBezTo>
                  <a:lnTo>
                    <a:pt x="f2" y="f2"/>
                  </a:lnTo>
                  <a:close/>
                </a:path>
              </a:pathLst>
            </a:custGeom>
            <a:solidFill>
              <a:srgbClr val="92278F">
                <a:alpha val="20000"/>
              </a:srgbClr>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000000"/>
                </a:solidFill>
                <a:uFillTx/>
                <a:latin typeface="Calibri"/>
              </a:endParaRPr>
            </a:p>
          </p:txBody>
        </p:sp>
        <p:sp>
          <p:nvSpPr>
            <p:cNvPr id="7" name="Freeform 20">
              <a:extLst>
                <a:ext uri="{FF2B5EF4-FFF2-40B4-BE49-F238E27FC236}">
                  <a16:creationId xmlns:a16="http://schemas.microsoft.com/office/drawing/2014/main" id="{4C19CDC5-A973-4CDF-ACA9-80FD7706BB56}"/>
                </a:ext>
              </a:extLst>
            </p:cNvPr>
            <p:cNvSpPr/>
            <p:nvPr/>
          </p:nvSpPr>
          <p:spPr>
            <a:xfrm>
              <a:off x="6637894" y="3920069"/>
              <a:ext cx="2513566" cy="2937930"/>
            </a:xfrm>
            <a:custGeom>
              <a:avLst/>
              <a:gdLst>
                <a:gd name="f0" fmla="val w"/>
                <a:gd name="f1" fmla="val h"/>
                <a:gd name="f2" fmla="val 0"/>
                <a:gd name="f3" fmla="val 3259667"/>
                <a:gd name="f4" fmla="val 3810000"/>
                <a:gd name="f5" fmla="val 3251200"/>
                <a:gd name="f6" fmla="val 3254022"/>
                <a:gd name="f7" fmla="val 1270000"/>
                <a:gd name="f8" fmla="val 3256845"/>
                <a:gd name="f9" fmla="val 2540000"/>
                <a:gd name="f10" fmla="*/ f0 1 3259667"/>
                <a:gd name="f11" fmla="*/ f1 1 3810000"/>
                <a:gd name="f12" fmla="+- f4 0 f2"/>
                <a:gd name="f13" fmla="+- f3 0 f2"/>
                <a:gd name="f14" fmla="*/ f13 1 3259667"/>
                <a:gd name="f15" fmla="*/ f12 1 3810000"/>
                <a:gd name="f16" fmla="*/ f2 1 f14"/>
                <a:gd name="f17" fmla="*/ f3 1 f14"/>
                <a:gd name="f18" fmla="*/ f2 1 f15"/>
                <a:gd name="f19" fmla="*/ f4 1 f15"/>
                <a:gd name="f20" fmla="*/ f16 f10 1"/>
                <a:gd name="f21" fmla="*/ f17 f10 1"/>
                <a:gd name="f22" fmla="*/ f19 f11 1"/>
                <a:gd name="f23" fmla="*/ f18 f11 1"/>
              </a:gdLst>
              <a:ahLst/>
              <a:cxnLst>
                <a:cxn ang="3cd4">
                  <a:pos x="hc" y="t"/>
                </a:cxn>
                <a:cxn ang="0">
                  <a:pos x="r" y="vc"/>
                </a:cxn>
                <a:cxn ang="cd4">
                  <a:pos x="hc" y="b"/>
                </a:cxn>
                <a:cxn ang="cd2">
                  <a:pos x="l" y="vc"/>
                </a:cxn>
              </a:cxnLst>
              <a:rect l="f20" t="f23" r="f21" b="f22"/>
              <a:pathLst>
                <a:path w="3259667" h="3810000">
                  <a:moveTo>
                    <a:pt x="f2" y="f4"/>
                  </a:moveTo>
                  <a:lnTo>
                    <a:pt x="f5" y="f2"/>
                  </a:lnTo>
                  <a:cubicBezTo>
                    <a:pt x="f6" y="f7"/>
                    <a:pt x="f8" y="f9"/>
                    <a:pt x="f3" y="f4"/>
                  </a:cubicBezTo>
                  <a:lnTo>
                    <a:pt x="f2" y="f4"/>
                  </a:lnTo>
                  <a:close/>
                </a:path>
              </a:pathLst>
            </a:custGeom>
            <a:solidFill>
              <a:srgbClr val="9B57D3">
                <a:alpha val="72000"/>
              </a:srgbClr>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000000"/>
                </a:solidFill>
                <a:uFillTx/>
                <a:latin typeface="Calibri"/>
              </a:endParaRPr>
            </a:p>
          </p:txBody>
        </p:sp>
        <p:sp>
          <p:nvSpPr>
            <p:cNvPr id="8" name="Freeform 21">
              <a:extLst>
                <a:ext uri="{FF2B5EF4-FFF2-40B4-BE49-F238E27FC236}">
                  <a16:creationId xmlns:a16="http://schemas.microsoft.com/office/drawing/2014/main" id="{25C194FA-F1F2-4116-9032-A7006C453FB0}"/>
                </a:ext>
              </a:extLst>
            </p:cNvPr>
            <p:cNvSpPr/>
            <p:nvPr/>
          </p:nvSpPr>
          <p:spPr>
            <a:xfrm>
              <a:off x="7010430" y="-8467"/>
              <a:ext cx="2142878" cy="6866467"/>
            </a:xfrm>
            <a:custGeom>
              <a:avLst/>
              <a:gdLst>
                <a:gd name="f0" fmla="val w"/>
                <a:gd name="f1" fmla="val h"/>
                <a:gd name="f2" fmla="val 0"/>
                <a:gd name="f3" fmla="val 2853267"/>
                <a:gd name="f4" fmla="val 6866467"/>
                <a:gd name="f5" fmla="val 2472267"/>
                <a:gd name="f6" fmla="val 6858000"/>
                <a:gd name="f7" fmla="*/ f0 1 2853267"/>
                <a:gd name="f8" fmla="*/ f1 1 6866467"/>
                <a:gd name="f9" fmla="+- f4 0 f2"/>
                <a:gd name="f10" fmla="+- f3 0 f2"/>
                <a:gd name="f11" fmla="*/ f10 1 2853267"/>
                <a:gd name="f12" fmla="*/ f9 1 6866467"/>
                <a:gd name="f13" fmla="*/ f2 1 f11"/>
                <a:gd name="f14" fmla="*/ f3 1 f11"/>
                <a:gd name="f15" fmla="*/ f2 1 f12"/>
                <a:gd name="f16" fmla="*/ f4 1 f12"/>
                <a:gd name="f17" fmla="*/ f13 f7 1"/>
                <a:gd name="f18" fmla="*/ f14 f7 1"/>
                <a:gd name="f19" fmla="*/ f16 f8 1"/>
                <a:gd name="f20" fmla="*/ f15 f8 1"/>
              </a:gdLst>
              <a:ahLst/>
              <a:cxnLst>
                <a:cxn ang="3cd4">
                  <a:pos x="hc" y="t"/>
                </a:cxn>
                <a:cxn ang="0">
                  <a:pos x="r" y="vc"/>
                </a:cxn>
                <a:cxn ang="cd4">
                  <a:pos x="hc" y="b"/>
                </a:cxn>
                <a:cxn ang="cd2">
                  <a:pos x="l" y="vc"/>
                </a:cxn>
              </a:cxnLst>
              <a:rect l="f17" t="f20" r="f18" b="f19"/>
              <a:pathLst>
                <a:path w="2853267" h="6866467">
                  <a:moveTo>
                    <a:pt x="f2" y="f2"/>
                  </a:moveTo>
                  <a:lnTo>
                    <a:pt x="f5" y="f4"/>
                  </a:lnTo>
                  <a:lnTo>
                    <a:pt x="f3" y="f6"/>
                  </a:lnTo>
                  <a:lnTo>
                    <a:pt x="f3" y="f2"/>
                  </a:lnTo>
                  <a:lnTo>
                    <a:pt x="f2" y="f2"/>
                  </a:lnTo>
                  <a:close/>
                </a:path>
              </a:pathLst>
            </a:custGeom>
            <a:solidFill>
              <a:srgbClr val="762EB1">
                <a:alpha val="70000"/>
              </a:srgbClr>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000000"/>
                </a:solidFill>
                <a:uFillTx/>
                <a:latin typeface="Calibri"/>
              </a:endParaRPr>
            </a:p>
          </p:txBody>
        </p:sp>
        <p:sp>
          <p:nvSpPr>
            <p:cNvPr id="9" name="Freeform 22">
              <a:extLst>
                <a:ext uri="{FF2B5EF4-FFF2-40B4-BE49-F238E27FC236}">
                  <a16:creationId xmlns:a16="http://schemas.microsoft.com/office/drawing/2014/main" id="{B40BD3A9-90C8-4DB8-969A-EE42A9FFB98E}"/>
                </a:ext>
              </a:extLst>
            </p:cNvPr>
            <p:cNvSpPr/>
            <p:nvPr/>
          </p:nvSpPr>
          <p:spPr>
            <a:xfrm>
              <a:off x="8295775" y="-8467"/>
              <a:ext cx="857533" cy="6866467"/>
            </a:xfrm>
            <a:custGeom>
              <a:avLst/>
              <a:gdLst>
                <a:gd name="f0" fmla="val w"/>
                <a:gd name="f1" fmla="val h"/>
                <a:gd name="f2" fmla="val 0"/>
                <a:gd name="f3" fmla="val 1286933"/>
                <a:gd name="f4" fmla="val 6866467"/>
                <a:gd name="f5" fmla="val 1016000"/>
                <a:gd name="f6" fmla="val 1284111"/>
                <a:gd name="f7" fmla="val 4577645"/>
                <a:gd name="f8" fmla="val 1281288"/>
                <a:gd name="f9" fmla="val 2288822"/>
                <a:gd name="f10" fmla="val 1278466"/>
                <a:gd name="f11" fmla="*/ f0 1 1286933"/>
                <a:gd name="f12" fmla="*/ f1 1 6866467"/>
                <a:gd name="f13" fmla="+- f4 0 f2"/>
                <a:gd name="f14" fmla="+- f3 0 f2"/>
                <a:gd name="f15" fmla="*/ f14 1 1286933"/>
                <a:gd name="f16" fmla="*/ f13 1 6866467"/>
                <a:gd name="f17" fmla="*/ f2 1 f15"/>
                <a:gd name="f18" fmla="*/ f3 1 f15"/>
                <a:gd name="f19" fmla="*/ f2 1 f16"/>
                <a:gd name="f20" fmla="*/ f4 1 f16"/>
                <a:gd name="f21" fmla="*/ f17 f11 1"/>
                <a:gd name="f22" fmla="*/ f18 f11 1"/>
                <a:gd name="f23" fmla="*/ f20 f12 1"/>
                <a:gd name="f24" fmla="*/ f19 f12 1"/>
              </a:gdLst>
              <a:ahLst/>
              <a:cxnLst>
                <a:cxn ang="3cd4">
                  <a:pos x="hc" y="t"/>
                </a:cxn>
                <a:cxn ang="0">
                  <a:pos x="r" y="vc"/>
                </a:cxn>
                <a:cxn ang="cd4">
                  <a:pos x="hc" y="b"/>
                </a:cxn>
                <a:cxn ang="cd2">
                  <a:pos x="l" y="vc"/>
                </a:cxn>
              </a:cxnLst>
              <a:rect l="f21" t="f24" r="f22" b="f23"/>
              <a:pathLst>
                <a:path w="1286933" h="6866467">
                  <a:moveTo>
                    <a:pt x="f5" y="f2"/>
                  </a:moveTo>
                  <a:lnTo>
                    <a:pt x="f2" y="f4"/>
                  </a:lnTo>
                  <a:lnTo>
                    <a:pt x="f3" y="f4"/>
                  </a:lnTo>
                  <a:cubicBezTo>
                    <a:pt x="f6" y="f7"/>
                    <a:pt x="f8" y="f9"/>
                    <a:pt x="f10" y="f2"/>
                  </a:cubicBezTo>
                  <a:lnTo>
                    <a:pt x="f5" y="f2"/>
                  </a:lnTo>
                  <a:close/>
                </a:path>
              </a:pathLst>
            </a:custGeom>
            <a:solidFill>
              <a:srgbClr val="D665D3">
                <a:alpha val="70000"/>
              </a:srgbClr>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000000"/>
                </a:solidFill>
                <a:uFillTx/>
                <a:latin typeface="Calibri"/>
              </a:endParaRPr>
            </a:p>
          </p:txBody>
        </p:sp>
        <p:sp>
          <p:nvSpPr>
            <p:cNvPr id="10" name="Freeform 23">
              <a:extLst>
                <a:ext uri="{FF2B5EF4-FFF2-40B4-BE49-F238E27FC236}">
                  <a16:creationId xmlns:a16="http://schemas.microsoft.com/office/drawing/2014/main" id="{914772FC-AB31-48B7-861D-CD51B7960274}"/>
                </a:ext>
              </a:extLst>
            </p:cNvPr>
            <p:cNvSpPr/>
            <p:nvPr/>
          </p:nvSpPr>
          <p:spPr>
            <a:xfrm>
              <a:off x="8077233" y="-8467"/>
              <a:ext cx="1066766" cy="6866467"/>
            </a:xfrm>
            <a:custGeom>
              <a:avLst/>
              <a:gdLst>
                <a:gd name="f0" fmla="val w"/>
                <a:gd name="f1" fmla="val h"/>
                <a:gd name="f2" fmla="val 0"/>
                <a:gd name="f3" fmla="val 1270244"/>
                <a:gd name="f4" fmla="val 6866467"/>
                <a:gd name="f5" fmla="val 1117600"/>
                <a:gd name="f6" fmla="val 1270000"/>
                <a:gd name="f7" fmla="val 1272822"/>
                <a:gd name="f8" fmla="val 4574822"/>
                <a:gd name="f9" fmla="val 1250245"/>
                <a:gd name="f10" fmla="val 2291645"/>
                <a:gd name="f11" fmla="val 1253067"/>
                <a:gd name="f12" fmla="*/ f0 1 1270244"/>
                <a:gd name="f13" fmla="*/ f1 1 6866467"/>
                <a:gd name="f14" fmla="+- f4 0 f2"/>
                <a:gd name="f15" fmla="+- f3 0 f2"/>
                <a:gd name="f16" fmla="*/ f15 1 1270244"/>
                <a:gd name="f17" fmla="*/ f14 1 6866467"/>
                <a:gd name="f18" fmla="*/ f2 1 f16"/>
                <a:gd name="f19" fmla="*/ f3 1 f16"/>
                <a:gd name="f20" fmla="*/ f2 1 f17"/>
                <a:gd name="f21" fmla="*/ f4 1 f17"/>
                <a:gd name="f22" fmla="*/ f18 f12 1"/>
                <a:gd name="f23" fmla="*/ f19 f12 1"/>
                <a:gd name="f24" fmla="*/ f21 f13 1"/>
                <a:gd name="f25" fmla="*/ f20 f13 1"/>
              </a:gdLst>
              <a:ahLst/>
              <a:cxnLst>
                <a:cxn ang="3cd4">
                  <a:pos x="hc" y="t"/>
                </a:cxn>
                <a:cxn ang="0">
                  <a:pos x="r" y="vc"/>
                </a:cxn>
                <a:cxn ang="cd4">
                  <a:pos x="hc" y="b"/>
                </a:cxn>
                <a:cxn ang="cd2">
                  <a:pos x="l" y="vc"/>
                </a:cxn>
              </a:cxnLst>
              <a:rect l="f22" t="f25" r="f23" b="f24"/>
              <a:pathLst>
                <a:path w="1270244" h="6866467">
                  <a:moveTo>
                    <a:pt x="f2" y="f2"/>
                  </a:moveTo>
                  <a:lnTo>
                    <a:pt x="f5" y="f4"/>
                  </a:lnTo>
                  <a:lnTo>
                    <a:pt x="f6" y="f4"/>
                  </a:lnTo>
                  <a:cubicBezTo>
                    <a:pt x="f7" y="f8"/>
                    <a:pt x="f9" y="f10"/>
                    <a:pt x="f11" y="f2"/>
                  </a:cubicBezTo>
                  <a:lnTo>
                    <a:pt x="f2" y="f2"/>
                  </a:lnTo>
                  <a:close/>
                </a:path>
              </a:pathLst>
            </a:custGeom>
            <a:solidFill>
              <a:srgbClr val="92278F">
                <a:alpha val="65000"/>
              </a:srgbClr>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000000"/>
                </a:solidFill>
                <a:uFillTx/>
                <a:latin typeface="Calibri"/>
              </a:endParaRPr>
            </a:p>
          </p:txBody>
        </p:sp>
        <p:sp>
          <p:nvSpPr>
            <p:cNvPr id="11" name="Freeform 24">
              <a:extLst>
                <a:ext uri="{FF2B5EF4-FFF2-40B4-BE49-F238E27FC236}">
                  <a16:creationId xmlns:a16="http://schemas.microsoft.com/office/drawing/2014/main" id="{7995A427-C3CB-4797-84AF-6E0BCC583B56}"/>
                </a:ext>
              </a:extLst>
            </p:cNvPr>
            <p:cNvSpPr/>
            <p:nvPr/>
          </p:nvSpPr>
          <p:spPr>
            <a:xfrm>
              <a:off x="8060298" y="4893731"/>
              <a:ext cx="1094088" cy="1964268"/>
            </a:xfrm>
            <a:custGeom>
              <a:avLst/>
              <a:gdLst>
                <a:gd name="f0" fmla="val w"/>
                <a:gd name="f1" fmla="val h"/>
                <a:gd name="f2" fmla="val 0"/>
                <a:gd name="f3" fmla="val 1820333"/>
                <a:gd name="f4" fmla="val 3268133"/>
                <a:gd name="f5" fmla="val 1811866"/>
                <a:gd name="f6" fmla="val 1814688"/>
                <a:gd name="f7" fmla="val 1086555"/>
                <a:gd name="f8" fmla="val 1817511"/>
                <a:gd name="f9" fmla="val 2173111"/>
                <a:gd name="f10" fmla="val 3259666"/>
                <a:gd name="f11" fmla="*/ f0 1 1820333"/>
                <a:gd name="f12" fmla="*/ f1 1 3268133"/>
                <a:gd name="f13" fmla="+- f4 0 f2"/>
                <a:gd name="f14" fmla="+- f3 0 f2"/>
                <a:gd name="f15" fmla="*/ f14 1 1820333"/>
                <a:gd name="f16" fmla="*/ f13 1 3268133"/>
                <a:gd name="f17" fmla="*/ f2 1 f15"/>
                <a:gd name="f18" fmla="*/ f3 1 f15"/>
                <a:gd name="f19" fmla="*/ f2 1 f16"/>
                <a:gd name="f20" fmla="*/ f4 1 f16"/>
                <a:gd name="f21" fmla="*/ f17 f11 1"/>
                <a:gd name="f22" fmla="*/ f18 f11 1"/>
                <a:gd name="f23" fmla="*/ f20 f12 1"/>
                <a:gd name="f24" fmla="*/ f19 f12 1"/>
              </a:gdLst>
              <a:ahLst/>
              <a:cxnLst>
                <a:cxn ang="3cd4">
                  <a:pos x="hc" y="t"/>
                </a:cxn>
                <a:cxn ang="0">
                  <a:pos x="r" y="vc"/>
                </a:cxn>
                <a:cxn ang="cd4">
                  <a:pos x="hc" y="b"/>
                </a:cxn>
                <a:cxn ang="cd2">
                  <a:pos x="l" y="vc"/>
                </a:cxn>
              </a:cxnLst>
              <a:rect l="f21" t="f24" r="f22" b="f23"/>
              <a:pathLst>
                <a:path w="1820333" h="3268133">
                  <a:moveTo>
                    <a:pt x="f2" y="f4"/>
                  </a:moveTo>
                  <a:lnTo>
                    <a:pt x="f5" y="f2"/>
                  </a:lnTo>
                  <a:cubicBezTo>
                    <a:pt x="f6" y="f7"/>
                    <a:pt x="f8" y="f9"/>
                    <a:pt x="f3" y="f10"/>
                  </a:cubicBezTo>
                  <a:lnTo>
                    <a:pt x="f2" y="f4"/>
                  </a:lnTo>
                  <a:close/>
                </a:path>
              </a:pathLst>
            </a:custGeom>
            <a:solidFill>
              <a:srgbClr val="92278F">
                <a:alpha val="80000"/>
              </a:srgbClr>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000000"/>
                </a:solidFill>
                <a:uFillTx/>
                <a:latin typeface="Calibri"/>
              </a:endParaRPr>
            </a:p>
          </p:txBody>
        </p:sp>
        <p:sp>
          <p:nvSpPr>
            <p:cNvPr id="12" name="Freeform 27">
              <a:extLst>
                <a:ext uri="{FF2B5EF4-FFF2-40B4-BE49-F238E27FC236}">
                  <a16:creationId xmlns:a16="http://schemas.microsoft.com/office/drawing/2014/main" id="{6AA4B8BE-D0BB-48A4-8FD4-085477036FFF}"/>
                </a:ext>
              </a:extLst>
            </p:cNvPr>
            <p:cNvSpPr/>
            <p:nvPr/>
          </p:nvSpPr>
          <p:spPr>
            <a:xfrm>
              <a:off x="-8467" y="-8467"/>
              <a:ext cx="863595" cy="5698065"/>
            </a:xfrm>
            <a:custGeom>
              <a:avLst/>
              <a:gdLst>
                <a:gd name="f0" fmla="val w"/>
                <a:gd name="f1" fmla="val h"/>
                <a:gd name="f2" fmla="val 0"/>
                <a:gd name="f3" fmla="val 863600"/>
                <a:gd name="f4" fmla="val 5698067"/>
                <a:gd name="f5" fmla="val 8467"/>
                <a:gd name="f6" fmla="val 16934"/>
                <a:gd name="f7" fmla="*/ f0 1 863600"/>
                <a:gd name="f8" fmla="*/ f1 1 5698067"/>
                <a:gd name="f9" fmla="+- f4 0 f2"/>
                <a:gd name="f10" fmla="+- f3 0 f2"/>
                <a:gd name="f11" fmla="*/ f10 1 863600"/>
                <a:gd name="f12" fmla="*/ f9 1 5698067"/>
                <a:gd name="f13" fmla="*/ f2 1 f11"/>
                <a:gd name="f14" fmla="*/ f3 1 f11"/>
                <a:gd name="f15" fmla="*/ f2 1 f12"/>
                <a:gd name="f16" fmla="*/ f4 1 f12"/>
                <a:gd name="f17" fmla="*/ f13 f7 1"/>
                <a:gd name="f18" fmla="*/ f14 f7 1"/>
                <a:gd name="f19" fmla="*/ f16 f8 1"/>
                <a:gd name="f20" fmla="*/ f15 f8 1"/>
              </a:gdLst>
              <a:ahLst/>
              <a:cxnLst>
                <a:cxn ang="3cd4">
                  <a:pos x="hc" y="t"/>
                </a:cxn>
                <a:cxn ang="0">
                  <a:pos x="r" y="vc"/>
                </a:cxn>
                <a:cxn ang="cd4">
                  <a:pos x="hc" y="b"/>
                </a:cxn>
                <a:cxn ang="cd2">
                  <a:pos x="l" y="vc"/>
                </a:cxn>
              </a:cxnLst>
              <a:rect l="f17" t="f20" r="f18" b="f19"/>
              <a:pathLst>
                <a:path w="863600" h="5698067">
                  <a:moveTo>
                    <a:pt x="f2" y="f5"/>
                  </a:moveTo>
                  <a:lnTo>
                    <a:pt x="f3" y="f2"/>
                  </a:lnTo>
                  <a:lnTo>
                    <a:pt x="f3" y="f6"/>
                  </a:lnTo>
                  <a:lnTo>
                    <a:pt x="f2" y="f4"/>
                  </a:lnTo>
                  <a:lnTo>
                    <a:pt x="f2" y="f5"/>
                  </a:lnTo>
                  <a:close/>
                </a:path>
              </a:pathLst>
            </a:custGeom>
            <a:solidFill>
              <a:srgbClr val="92278F">
                <a:alpha val="85000"/>
              </a:srgbClr>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000000"/>
                </a:solidFill>
                <a:uFillTx/>
                <a:latin typeface="Calibri"/>
              </a:endParaRPr>
            </a:p>
          </p:txBody>
        </p:sp>
      </p:grpSp>
      <p:sp>
        <p:nvSpPr>
          <p:cNvPr id="13" name="Title 1">
            <a:extLst>
              <a:ext uri="{FF2B5EF4-FFF2-40B4-BE49-F238E27FC236}">
                <a16:creationId xmlns:a16="http://schemas.microsoft.com/office/drawing/2014/main" id="{2F68A203-D500-4BA1-86B4-3E158A1BA47E}"/>
              </a:ext>
            </a:extLst>
          </p:cNvPr>
          <p:cNvSpPr txBox="1">
            <a:spLocks noGrp="1"/>
          </p:cNvSpPr>
          <p:nvPr>
            <p:ph type="ctrTitle"/>
          </p:nvPr>
        </p:nvSpPr>
        <p:spPr>
          <a:xfrm>
            <a:off x="1130591" y="2404533"/>
            <a:ext cx="5826721" cy="1646304"/>
          </a:xfrm>
        </p:spPr>
        <p:txBody>
          <a:bodyPr anchor="b">
            <a:noAutofit/>
          </a:bodyPr>
          <a:lstStyle>
            <a:lvl1pPr algn="r">
              <a:defRPr sz="5400"/>
            </a:lvl1pPr>
          </a:lstStyle>
          <a:p>
            <a:pPr lvl="0"/>
            <a:r>
              <a:rPr lang="fr-FR"/>
              <a:t>Modifiez le style du titre</a:t>
            </a:r>
            <a:endParaRPr lang="en-US"/>
          </a:p>
        </p:txBody>
      </p:sp>
      <p:sp>
        <p:nvSpPr>
          <p:cNvPr id="14" name="Subtitle 2">
            <a:extLst>
              <a:ext uri="{FF2B5EF4-FFF2-40B4-BE49-F238E27FC236}">
                <a16:creationId xmlns:a16="http://schemas.microsoft.com/office/drawing/2014/main" id="{99C56030-7A21-47E5-9972-47FCE3317F8D}"/>
              </a:ext>
            </a:extLst>
          </p:cNvPr>
          <p:cNvSpPr txBox="1">
            <a:spLocks noGrp="1"/>
          </p:cNvSpPr>
          <p:nvPr>
            <p:ph type="subTitle" idx="1"/>
          </p:nvPr>
        </p:nvSpPr>
        <p:spPr>
          <a:xfrm>
            <a:off x="1130591" y="4050837"/>
            <a:ext cx="5826721" cy="1096895"/>
          </a:xfrm>
        </p:spPr>
        <p:txBody>
          <a:bodyPr/>
          <a:lstStyle>
            <a:lvl1pPr marL="0" indent="0" algn="r">
              <a:buNone/>
              <a:defRPr>
                <a:solidFill>
                  <a:srgbClr val="7F7F7F"/>
                </a:solidFill>
              </a:defRPr>
            </a:lvl1pPr>
          </a:lstStyle>
          <a:p>
            <a:pPr lvl="0"/>
            <a:r>
              <a:rPr lang="fr-FR"/>
              <a:t>Modifiez le style des sous-titres du masque</a:t>
            </a:r>
            <a:endParaRPr lang="en-US"/>
          </a:p>
        </p:txBody>
      </p:sp>
      <p:sp>
        <p:nvSpPr>
          <p:cNvPr id="15" name="Date Placeholder 3">
            <a:extLst>
              <a:ext uri="{FF2B5EF4-FFF2-40B4-BE49-F238E27FC236}">
                <a16:creationId xmlns:a16="http://schemas.microsoft.com/office/drawing/2014/main" id="{E2345616-B717-45AE-AB42-43DED46EE3F3}"/>
              </a:ext>
            </a:extLst>
          </p:cNvPr>
          <p:cNvSpPr txBox="1">
            <a:spLocks noGrp="1"/>
          </p:cNvSpPr>
          <p:nvPr>
            <p:ph type="dt" sz="half" idx="7"/>
          </p:nvPr>
        </p:nvSpPr>
        <p:spPr/>
        <p:txBody>
          <a:bodyPr/>
          <a:lstStyle>
            <a:lvl1pPr>
              <a:defRPr/>
            </a:lvl1pPr>
          </a:lstStyle>
          <a:p>
            <a:pPr lvl="0"/>
            <a:fld id="{849A7CDE-D9BB-4E90-B756-9EAF746F85AB}" type="datetime1">
              <a:rPr lang="fr-FR"/>
              <a:pPr lvl="0"/>
              <a:t>06/10/2021</a:t>
            </a:fld>
            <a:endParaRPr lang="fr-BE"/>
          </a:p>
        </p:txBody>
      </p:sp>
      <p:sp>
        <p:nvSpPr>
          <p:cNvPr id="16" name="Footer Placeholder 4">
            <a:extLst>
              <a:ext uri="{FF2B5EF4-FFF2-40B4-BE49-F238E27FC236}">
                <a16:creationId xmlns:a16="http://schemas.microsoft.com/office/drawing/2014/main" id="{C4DFCAFF-4DF9-4649-9FA9-84670837BB36}"/>
              </a:ext>
            </a:extLst>
          </p:cNvPr>
          <p:cNvSpPr txBox="1">
            <a:spLocks noGrp="1"/>
          </p:cNvSpPr>
          <p:nvPr>
            <p:ph type="ftr" sz="quarter" idx="9"/>
          </p:nvPr>
        </p:nvSpPr>
        <p:spPr/>
        <p:txBody>
          <a:bodyPr/>
          <a:lstStyle>
            <a:lvl1pPr>
              <a:defRPr/>
            </a:lvl1pPr>
          </a:lstStyle>
          <a:p>
            <a:pPr lvl="0"/>
            <a:endParaRPr lang="fr-BE"/>
          </a:p>
        </p:txBody>
      </p:sp>
      <p:sp>
        <p:nvSpPr>
          <p:cNvPr id="17" name="Slide Number Placeholder 5">
            <a:extLst>
              <a:ext uri="{FF2B5EF4-FFF2-40B4-BE49-F238E27FC236}">
                <a16:creationId xmlns:a16="http://schemas.microsoft.com/office/drawing/2014/main" id="{00FFA2E2-6383-4D79-9E20-5AA778754D16}"/>
              </a:ext>
            </a:extLst>
          </p:cNvPr>
          <p:cNvSpPr txBox="1">
            <a:spLocks noGrp="1"/>
          </p:cNvSpPr>
          <p:nvPr>
            <p:ph type="sldNum" sz="quarter" idx="8"/>
          </p:nvPr>
        </p:nvSpPr>
        <p:spPr/>
        <p:txBody>
          <a:bodyPr/>
          <a:lstStyle>
            <a:lvl1pPr>
              <a:defRPr/>
            </a:lvl1pPr>
          </a:lstStyle>
          <a:p>
            <a:pPr lvl="0"/>
            <a:fld id="{DB7FC128-1FD7-481F-AFAC-230551B47B8D}" type="slidenum">
              <a:t>‹N°›</a:t>
            </a:fld>
            <a:endParaRPr lang="fr-BE"/>
          </a:p>
        </p:txBody>
      </p:sp>
    </p:spTree>
    <p:extLst>
      <p:ext uri="{BB962C8B-B14F-4D97-AF65-F5344CB8AC3E}">
        <p14:creationId xmlns:p14="http://schemas.microsoft.com/office/powerpoint/2010/main" val="602733874"/>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re et légen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5AB4FB-3485-477B-8DB9-F7D536F901AF}"/>
              </a:ext>
            </a:extLst>
          </p:cNvPr>
          <p:cNvSpPr txBox="1">
            <a:spLocks noGrp="1"/>
          </p:cNvSpPr>
          <p:nvPr>
            <p:ph type="title"/>
          </p:nvPr>
        </p:nvSpPr>
        <p:spPr>
          <a:xfrm>
            <a:off x="609603" y="609603"/>
            <a:ext cx="6347709" cy="3403597"/>
          </a:xfrm>
        </p:spPr>
        <p:txBody>
          <a:bodyPr anchor="ctr"/>
          <a:lstStyle>
            <a:lvl1pPr>
              <a:defRPr sz="4400"/>
            </a:lvl1pPr>
          </a:lstStyle>
          <a:p>
            <a:pPr lvl="0"/>
            <a:r>
              <a:rPr lang="fr-FR"/>
              <a:t>Modifiez le style du titre</a:t>
            </a:r>
            <a:endParaRPr lang="en-US"/>
          </a:p>
        </p:txBody>
      </p:sp>
      <p:sp>
        <p:nvSpPr>
          <p:cNvPr id="3" name="Text Placeholder 2">
            <a:extLst>
              <a:ext uri="{FF2B5EF4-FFF2-40B4-BE49-F238E27FC236}">
                <a16:creationId xmlns:a16="http://schemas.microsoft.com/office/drawing/2014/main" id="{1E265061-04D2-4E61-B0ED-ED590A8F3E29}"/>
              </a:ext>
            </a:extLst>
          </p:cNvPr>
          <p:cNvSpPr txBox="1">
            <a:spLocks noGrp="1"/>
          </p:cNvSpPr>
          <p:nvPr>
            <p:ph type="body" idx="4294967295"/>
          </p:nvPr>
        </p:nvSpPr>
        <p:spPr>
          <a:xfrm>
            <a:off x="609603" y="4470401"/>
            <a:ext cx="6347709" cy="1570957"/>
          </a:xfrm>
        </p:spPr>
        <p:txBody>
          <a:bodyPr anchor="ctr"/>
          <a:lstStyle>
            <a:lvl1pPr marL="0" indent="0">
              <a:buNone/>
              <a:defRPr/>
            </a:lvl1pPr>
          </a:lstStyle>
          <a:p>
            <a:pPr lvl="0"/>
            <a:r>
              <a:rPr lang="fr-FR"/>
              <a:t>Cliquez pour modifier les styles du texte du masque</a:t>
            </a:r>
          </a:p>
        </p:txBody>
      </p:sp>
      <p:sp>
        <p:nvSpPr>
          <p:cNvPr id="4" name="Date Placeholder 3">
            <a:extLst>
              <a:ext uri="{FF2B5EF4-FFF2-40B4-BE49-F238E27FC236}">
                <a16:creationId xmlns:a16="http://schemas.microsoft.com/office/drawing/2014/main" id="{8F76A694-F745-4D41-9B7A-B3ECE1E0F446}"/>
              </a:ext>
            </a:extLst>
          </p:cNvPr>
          <p:cNvSpPr txBox="1">
            <a:spLocks noGrp="1"/>
          </p:cNvSpPr>
          <p:nvPr>
            <p:ph type="dt" sz="half" idx="7"/>
          </p:nvPr>
        </p:nvSpPr>
        <p:spPr/>
        <p:txBody>
          <a:bodyPr/>
          <a:lstStyle>
            <a:lvl1pPr>
              <a:defRPr/>
            </a:lvl1pPr>
          </a:lstStyle>
          <a:p>
            <a:pPr lvl="0"/>
            <a:fld id="{5EBE7BFE-C90D-4511-BBB6-A2B921A92B92}" type="datetime1">
              <a:rPr lang="fr-FR"/>
              <a:pPr lvl="0"/>
              <a:t>06/10/2021</a:t>
            </a:fld>
            <a:endParaRPr lang="fr-BE"/>
          </a:p>
        </p:txBody>
      </p:sp>
      <p:sp>
        <p:nvSpPr>
          <p:cNvPr id="5" name="Footer Placeholder 4">
            <a:extLst>
              <a:ext uri="{FF2B5EF4-FFF2-40B4-BE49-F238E27FC236}">
                <a16:creationId xmlns:a16="http://schemas.microsoft.com/office/drawing/2014/main" id="{2B9E7298-D44A-48C4-8526-281C77C6548E}"/>
              </a:ext>
            </a:extLst>
          </p:cNvPr>
          <p:cNvSpPr txBox="1">
            <a:spLocks noGrp="1"/>
          </p:cNvSpPr>
          <p:nvPr>
            <p:ph type="ftr" sz="quarter" idx="9"/>
          </p:nvPr>
        </p:nvSpPr>
        <p:spPr/>
        <p:txBody>
          <a:bodyPr/>
          <a:lstStyle>
            <a:lvl1pPr>
              <a:defRPr/>
            </a:lvl1pPr>
          </a:lstStyle>
          <a:p>
            <a:pPr lvl="0"/>
            <a:endParaRPr lang="fr-BE"/>
          </a:p>
        </p:txBody>
      </p:sp>
      <p:sp>
        <p:nvSpPr>
          <p:cNvPr id="6" name="Slide Number Placeholder 5">
            <a:extLst>
              <a:ext uri="{FF2B5EF4-FFF2-40B4-BE49-F238E27FC236}">
                <a16:creationId xmlns:a16="http://schemas.microsoft.com/office/drawing/2014/main" id="{A65582A3-E824-4F7C-A4E7-0AE94C1D3C99}"/>
              </a:ext>
            </a:extLst>
          </p:cNvPr>
          <p:cNvSpPr txBox="1">
            <a:spLocks noGrp="1"/>
          </p:cNvSpPr>
          <p:nvPr>
            <p:ph type="sldNum" sz="quarter" idx="8"/>
          </p:nvPr>
        </p:nvSpPr>
        <p:spPr/>
        <p:txBody>
          <a:bodyPr/>
          <a:lstStyle>
            <a:lvl1pPr>
              <a:defRPr/>
            </a:lvl1pPr>
          </a:lstStyle>
          <a:p>
            <a:pPr lvl="0"/>
            <a:fld id="{F9873AE0-2D75-4F68-9087-BD3D65A89F04}" type="slidenum">
              <a:t>‹N°›</a:t>
            </a:fld>
            <a:endParaRPr lang="fr-BE"/>
          </a:p>
        </p:txBody>
      </p:sp>
    </p:spTree>
    <p:extLst>
      <p:ext uri="{BB962C8B-B14F-4D97-AF65-F5344CB8AC3E}">
        <p14:creationId xmlns:p14="http://schemas.microsoft.com/office/powerpoint/2010/main" val="39533730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tion avec légen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7FCFBC-2BFD-4F4C-8F71-9DDCC3356700}"/>
              </a:ext>
            </a:extLst>
          </p:cNvPr>
          <p:cNvSpPr txBox="1">
            <a:spLocks noGrp="1"/>
          </p:cNvSpPr>
          <p:nvPr>
            <p:ph type="title"/>
          </p:nvPr>
        </p:nvSpPr>
        <p:spPr>
          <a:xfrm>
            <a:off x="774880" y="609603"/>
            <a:ext cx="6072182" cy="3022604"/>
          </a:xfrm>
        </p:spPr>
        <p:txBody>
          <a:bodyPr anchor="ctr"/>
          <a:lstStyle>
            <a:lvl1pPr>
              <a:defRPr sz="4400"/>
            </a:lvl1pPr>
          </a:lstStyle>
          <a:p>
            <a:pPr lvl="0"/>
            <a:r>
              <a:rPr lang="fr-FR"/>
              <a:t>Modifiez le style du titre</a:t>
            </a:r>
            <a:endParaRPr lang="en-US"/>
          </a:p>
        </p:txBody>
      </p:sp>
      <p:sp>
        <p:nvSpPr>
          <p:cNvPr id="3" name="Text Placeholder 9">
            <a:extLst>
              <a:ext uri="{FF2B5EF4-FFF2-40B4-BE49-F238E27FC236}">
                <a16:creationId xmlns:a16="http://schemas.microsoft.com/office/drawing/2014/main" id="{5AA0EDA0-259C-4779-A1DD-E24A17DE00B6}"/>
              </a:ext>
            </a:extLst>
          </p:cNvPr>
          <p:cNvSpPr txBox="1">
            <a:spLocks noGrp="1"/>
          </p:cNvSpPr>
          <p:nvPr>
            <p:ph type="body" idx="4294967295"/>
          </p:nvPr>
        </p:nvSpPr>
        <p:spPr>
          <a:xfrm>
            <a:off x="1101074" y="3632197"/>
            <a:ext cx="5419804" cy="381003"/>
          </a:xfrm>
        </p:spPr>
        <p:txBody>
          <a:bodyPr anchor="ctr">
            <a:noAutofit/>
          </a:bodyPr>
          <a:lstStyle>
            <a:lvl1pPr marL="0" indent="0">
              <a:buNone/>
              <a:defRPr sz="1600">
                <a:solidFill>
                  <a:srgbClr val="7F7F7F"/>
                </a:solidFill>
              </a:defRPr>
            </a:lvl1pPr>
          </a:lstStyle>
          <a:p>
            <a:pPr lvl="0"/>
            <a:r>
              <a:rPr lang="fr-FR"/>
              <a:t>Cliquez pour modifier les styles du texte du masque</a:t>
            </a:r>
          </a:p>
        </p:txBody>
      </p:sp>
      <p:sp>
        <p:nvSpPr>
          <p:cNvPr id="4" name="Text Placeholder 2">
            <a:extLst>
              <a:ext uri="{FF2B5EF4-FFF2-40B4-BE49-F238E27FC236}">
                <a16:creationId xmlns:a16="http://schemas.microsoft.com/office/drawing/2014/main" id="{043DC6A0-C160-487E-9AFE-DD11D7C6C6ED}"/>
              </a:ext>
            </a:extLst>
          </p:cNvPr>
          <p:cNvSpPr txBox="1">
            <a:spLocks noGrp="1"/>
          </p:cNvSpPr>
          <p:nvPr>
            <p:ph type="body" idx="4294967295"/>
          </p:nvPr>
        </p:nvSpPr>
        <p:spPr>
          <a:xfrm>
            <a:off x="609593" y="4470401"/>
            <a:ext cx="6347719" cy="1570957"/>
          </a:xfrm>
        </p:spPr>
        <p:txBody>
          <a:bodyPr anchor="ctr"/>
          <a:lstStyle>
            <a:lvl1pPr marL="0" indent="0">
              <a:buNone/>
              <a:defRPr/>
            </a:lvl1pPr>
          </a:lstStyle>
          <a:p>
            <a:pPr lvl="0"/>
            <a:r>
              <a:rPr lang="fr-FR"/>
              <a:t>Cliquez pour modifier les styles du texte du masque</a:t>
            </a:r>
          </a:p>
        </p:txBody>
      </p:sp>
      <p:sp>
        <p:nvSpPr>
          <p:cNvPr id="5" name="Date Placeholder 3">
            <a:extLst>
              <a:ext uri="{FF2B5EF4-FFF2-40B4-BE49-F238E27FC236}">
                <a16:creationId xmlns:a16="http://schemas.microsoft.com/office/drawing/2014/main" id="{25C0959F-7462-41EF-B9AD-CCACD4625902}"/>
              </a:ext>
            </a:extLst>
          </p:cNvPr>
          <p:cNvSpPr txBox="1">
            <a:spLocks noGrp="1"/>
          </p:cNvSpPr>
          <p:nvPr>
            <p:ph type="dt" sz="half" idx="7"/>
          </p:nvPr>
        </p:nvSpPr>
        <p:spPr/>
        <p:txBody>
          <a:bodyPr/>
          <a:lstStyle>
            <a:lvl1pPr>
              <a:defRPr/>
            </a:lvl1pPr>
          </a:lstStyle>
          <a:p>
            <a:pPr lvl="0"/>
            <a:fld id="{19B529C3-F42A-4B4E-8CAE-242FD710DD90}" type="datetime1">
              <a:rPr lang="fr-FR"/>
              <a:pPr lvl="0"/>
              <a:t>06/10/2021</a:t>
            </a:fld>
            <a:endParaRPr lang="fr-BE"/>
          </a:p>
        </p:txBody>
      </p:sp>
      <p:sp>
        <p:nvSpPr>
          <p:cNvPr id="6" name="Footer Placeholder 4">
            <a:extLst>
              <a:ext uri="{FF2B5EF4-FFF2-40B4-BE49-F238E27FC236}">
                <a16:creationId xmlns:a16="http://schemas.microsoft.com/office/drawing/2014/main" id="{BCCDD4AA-0327-4EE0-8865-7D789A4E39DA}"/>
              </a:ext>
            </a:extLst>
          </p:cNvPr>
          <p:cNvSpPr txBox="1">
            <a:spLocks noGrp="1"/>
          </p:cNvSpPr>
          <p:nvPr>
            <p:ph type="ftr" sz="quarter" idx="9"/>
          </p:nvPr>
        </p:nvSpPr>
        <p:spPr/>
        <p:txBody>
          <a:bodyPr/>
          <a:lstStyle>
            <a:lvl1pPr>
              <a:defRPr/>
            </a:lvl1pPr>
          </a:lstStyle>
          <a:p>
            <a:pPr lvl="0"/>
            <a:endParaRPr lang="fr-BE"/>
          </a:p>
        </p:txBody>
      </p:sp>
      <p:sp>
        <p:nvSpPr>
          <p:cNvPr id="7" name="Slide Number Placeholder 5">
            <a:extLst>
              <a:ext uri="{FF2B5EF4-FFF2-40B4-BE49-F238E27FC236}">
                <a16:creationId xmlns:a16="http://schemas.microsoft.com/office/drawing/2014/main" id="{FEFCA3BF-4034-4543-A46E-3E31D4146BED}"/>
              </a:ext>
            </a:extLst>
          </p:cNvPr>
          <p:cNvSpPr txBox="1">
            <a:spLocks noGrp="1"/>
          </p:cNvSpPr>
          <p:nvPr>
            <p:ph type="sldNum" sz="quarter" idx="8"/>
          </p:nvPr>
        </p:nvSpPr>
        <p:spPr/>
        <p:txBody>
          <a:bodyPr/>
          <a:lstStyle>
            <a:lvl1pPr>
              <a:defRPr/>
            </a:lvl1pPr>
          </a:lstStyle>
          <a:p>
            <a:pPr lvl="0"/>
            <a:fld id="{7C5D72FF-EFB6-4215-A755-23338A8F4CC9}" type="slidenum">
              <a:t>‹N°›</a:t>
            </a:fld>
            <a:endParaRPr lang="fr-BE"/>
          </a:p>
        </p:txBody>
      </p:sp>
      <p:sp>
        <p:nvSpPr>
          <p:cNvPr id="8" name="TextBox 23">
            <a:extLst>
              <a:ext uri="{FF2B5EF4-FFF2-40B4-BE49-F238E27FC236}">
                <a16:creationId xmlns:a16="http://schemas.microsoft.com/office/drawing/2014/main" id="{76F8B015-0889-4C20-A536-A1E64CC27212}"/>
              </a:ext>
            </a:extLst>
          </p:cNvPr>
          <p:cNvSpPr txBox="1"/>
          <p:nvPr/>
        </p:nvSpPr>
        <p:spPr>
          <a:xfrm>
            <a:off x="482711" y="790379"/>
            <a:ext cx="457318" cy="584777"/>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8000" b="0" i="0" u="none" strike="noStrike" kern="1200" cap="none" spc="0" baseline="0">
                <a:solidFill>
                  <a:srgbClr val="D665D3"/>
                </a:solidFill>
                <a:uFillTx/>
                <a:latin typeface="Arial"/>
              </a:rPr>
              <a:t>“</a:t>
            </a:r>
          </a:p>
        </p:txBody>
      </p:sp>
      <p:sp>
        <p:nvSpPr>
          <p:cNvPr id="9" name="TextBox 24">
            <a:extLst>
              <a:ext uri="{FF2B5EF4-FFF2-40B4-BE49-F238E27FC236}">
                <a16:creationId xmlns:a16="http://schemas.microsoft.com/office/drawing/2014/main" id="{8EBF941A-140C-46CF-B977-D00EEDA27646}"/>
              </a:ext>
            </a:extLst>
          </p:cNvPr>
          <p:cNvSpPr txBox="1"/>
          <p:nvPr/>
        </p:nvSpPr>
        <p:spPr>
          <a:xfrm>
            <a:off x="6747695" y="2886559"/>
            <a:ext cx="457318" cy="584777"/>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8000" b="0" i="0" u="none" strike="noStrike" kern="1200" cap="none" spc="0" baseline="0">
                <a:solidFill>
                  <a:srgbClr val="D665D3"/>
                </a:solidFill>
                <a:uFillTx/>
                <a:latin typeface="Arial"/>
              </a:rPr>
              <a:t>”</a:t>
            </a:r>
          </a:p>
        </p:txBody>
      </p:sp>
    </p:spTree>
    <p:extLst>
      <p:ext uri="{BB962C8B-B14F-4D97-AF65-F5344CB8AC3E}">
        <p14:creationId xmlns:p14="http://schemas.microsoft.com/office/powerpoint/2010/main" val="11947320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arte nom">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B5F45D-08FA-4443-8378-E35B631D7C16}"/>
              </a:ext>
            </a:extLst>
          </p:cNvPr>
          <p:cNvSpPr txBox="1">
            <a:spLocks noGrp="1"/>
          </p:cNvSpPr>
          <p:nvPr>
            <p:ph type="title"/>
          </p:nvPr>
        </p:nvSpPr>
        <p:spPr>
          <a:xfrm>
            <a:off x="609593" y="1931990"/>
            <a:ext cx="6347719" cy="2595460"/>
          </a:xfrm>
        </p:spPr>
        <p:txBody>
          <a:bodyPr anchor="b"/>
          <a:lstStyle>
            <a:lvl1pPr>
              <a:defRPr sz="4400"/>
            </a:lvl1pPr>
          </a:lstStyle>
          <a:p>
            <a:pPr lvl="0"/>
            <a:r>
              <a:rPr lang="fr-FR"/>
              <a:t>Modifiez le style du titre</a:t>
            </a:r>
            <a:endParaRPr lang="en-US"/>
          </a:p>
        </p:txBody>
      </p:sp>
      <p:sp>
        <p:nvSpPr>
          <p:cNvPr id="3" name="Text Placeholder 2">
            <a:extLst>
              <a:ext uri="{FF2B5EF4-FFF2-40B4-BE49-F238E27FC236}">
                <a16:creationId xmlns:a16="http://schemas.microsoft.com/office/drawing/2014/main" id="{929216D0-FFC9-4E66-8453-363F708D703C}"/>
              </a:ext>
            </a:extLst>
          </p:cNvPr>
          <p:cNvSpPr txBox="1">
            <a:spLocks noGrp="1"/>
          </p:cNvSpPr>
          <p:nvPr>
            <p:ph type="body" idx="4294967295"/>
          </p:nvPr>
        </p:nvSpPr>
        <p:spPr>
          <a:xfrm>
            <a:off x="609593" y="4527450"/>
            <a:ext cx="6347719" cy="1513917"/>
          </a:xfrm>
        </p:spPr>
        <p:txBody>
          <a:bodyPr/>
          <a:lstStyle>
            <a:lvl1pPr marL="0" indent="0">
              <a:buNone/>
              <a:defRPr/>
            </a:lvl1pPr>
          </a:lstStyle>
          <a:p>
            <a:pPr lvl="0"/>
            <a:r>
              <a:rPr lang="fr-FR"/>
              <a:t>Cliquez pour modifier les styles du texte du masque</a:t>
            </a:r>
          </a:p>
        </p:txBody>
      </p:sp>
      <p:sp>
        <p:nvSpPr>
          <p:cNvPr id="4" name="Date Placeholder 3">
            <a:extLst>
              <a:ext uri="{FF2B5EF4-FFF2-40B4-BE49-F238E27FC236}">
                <a16:creationId xmlns:a16="http://schemas.microsoft.com/office/drawing/2014/main" id="{4E770309-F762-429C-A32E-03B2B359D163}"/>
              </a:ext>
            </a:extLst>
          </p:cNvPr>
          <p:cNvSpPr txBox="1">
            <a:spLocks noGrp="1"/>
          </p:cNvSpPr>
          <p:nvPr>
            <p:ph type="dt" sz="half" idx="7"/>
          </p:nvPr>
        </p:nvSpPr>
        <p:spPr/>
        <p:txBody>
          <a:bodyPr/>
          <a:lstStyle>
            <a:lvl1pPr>
              <a:defRPr/>
            </a:lvl1pPr>
          </a:lstStyle>
          <a:p>
            <a:pPr lvl="0"/>
            <a:fld id="{EB23726D-ED5F-4A40-B15E-25A589AAFF65}" type="datetime1">
              <a:rPr lang="fr-FR"/>
              <a:pPr lvl="0"/>
              <a:t>06/10/2021</a:t>
            </a:fld>
            <a:endParaRPr lang="fr-BE"/>
          </a:p>
        </p:txBody>
      </p:sp>
      <p:sp>
        <p:nvSpPr>
          <p:cNvPr id="5" name="Footer Placeholder 4">
            <a:extLst>
              <a:ext uri="{FF2B5EF4-FFF2-40B4-BE49-F238E27FC236}">
                <a16:creationId xmlns:a16="http://schemas.microsoft.com/office/drawing/2014/main" id="{9B6866B4-44CA-45E6-BB6C-502CE71C16B4}"/>
              </a:ext>
            </a:extLst>
          </p:cNvPr>
          <p:cNvSpPr txBox="1">
            <a:spLocks noGrp="1"/>
          </p:cNvSpPr>
          <p:nvPr>
            <p:ph type="ftr" sz="quarter" idx="9"/>
          </p:nvPr>
        </p:nvSpPr>
        <p:spPr/>
        <p:txBody>
          <a:bodyPr/>
          <a:lstStyle>
            <a:lvl1pPr>
              <a:defRPr/>
            </a:lvl1pPr>
          </a:lstStyle>
          <a:p>
            <a:pPr lvl="0"/>
            <a:endParaRPr lang="fr-BE"/>
          </a:p>
        </p:txBody>
      </p:sp>
      <p:sp>
        <p:nvSpPr>
          <p:cNvPr id="6" name="Slide Number Placeholder 5">
            <a:extLst>
              <a:ext uri="{FF2B5EF4-FFF2-40B4-BE49-F238E27FC236}">
                <a16:creationId xmlns:a16="http://schemas.microsoft.com/office/drawing/2014/main" id="{369ACBEF-5B4D-43C8-94F1-E81DDE1DB592}"/>
              </a:ext>
            </a:extLst>
          </p:cNvPr>
          <p:cNvSpPr txBox="1">
            <a:spLocks noGrp="1"/>
          </p:cNvSpPr>
          <p:nvPr>
            <p:ph type="sldNum" sz="quarter" idx="8"/>
          </p:nvPr>
        </p:nvSpPr>
        <p:spPr/>
        <p:txBody>
          <a:bodyPr/>
          <a:lstStyle>
            <a:lvl1pPr>
              <a:defRPr/>
            </a:lvl1pPr>
          </a:lstStyle>
          <a:p>
            <a:pPr lvl="0"/>
            <a:fld id="{DF59107F-00A7-4A28-B2CF-6CD1070AFD92}" type="slidenum">
              <a:t>‹N°›</a:t>
            </a:fld>
            <a:endParaRPr lang="fr-BE"/>
          </a:p>
        </p:txBody>
      </p:sp>
    </p:spTree>
    <p:extLst>
      <p:ext uri="{BB962C8B-B14F-4D97-AF65-F5344CB8AC3E}">
        <p14:creationId xmlns:p14="http://schemas.microsoft.com/office/powerpoint/2010/main" val="32877719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arte nom cita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1C36D-3552-435F-A2ED-C0AD4B948001}"/>
              </a:ext>
            </a:extLst>
          </p:cNvPr>
          <p:cNvSpPr txBox="1">
            <a:spLocks noGrp="1"/>
          </p:cNvSpPr>
          <p:nvPr>
            <p:ph type="title"/>
          </p:nvPr>
        </p:nvSpPr>
        <p:spPr>
          <a:xfrm>
            <a:off x="774880" y="609603"/>
            <a:ext cx="6072182" cy="3022604"/>
          </a:xfrm>
        </p:spPr>
        <p:txBody>
          <a:bodyPr anchor="ctr"/>
          <a:lstStyle>
            <a:lvl1pPr>
              <a:defRPr sz="4400"/>
            </a:lvl1pPr>
          </a:lstStyle>
          <a:p>
            <a:pPr lvl="0"/>
            <a:r>
              <a:rPr lang="fr-FR"/>
              <a:t>Modifiez le style du titre</a:t>
            </a:r>
            <a:endParaRPr lang="en-US"/>
          </a:p>
        </p:txBody>
      </p:sp>
      <p:sp>
        <p:nvSpPr>
          <p:cNvPr id="3" name="Text Placeholder 9">
            <a:extLst>
              <a:ext uri="{FF2B5EF4-FFF2-40B4-BE49-F238E27FC236}">
                <a16:creationId xmlns:a16="http://schemas.microsoft.com/office/drawing/2014/main" id="{F2FF2E1B-96B5-43CF-BED3-AA526749F906}"/>
              </a:ext>
            </a:extLst>
          </p:cNvPr>
          <p:cNvSpPr txBox="1">
            <a:spLocks noGrp="1"/>
          </p:cNvSpPr>
          <p:nvPr>
            <p:ph type="body" idx="4294967295"/>
          </p:nvPr>
        </p:nvSpPr>
        <p:spPr>
          <a:xfrm>
            <a:off x="609593" y="4013201"/>
            <a:ext cx="6347719" cy="514249"/>
          </a:xfrm>
        </p:spPr>
        <p:txBody>
          <a:bodyPr anchor="b">
            <a:noAutofit/>
          </a:bodyPr>
          <a:lstStyle>
            <a:lvl1pPr marL="0" indent="0">
              <a:buNone/>
              <a:defRPr sz="2400"/>
            </a:lvl1pPr>
          </a:lstStyle>
          <a:p>
            <a:pPr lvl="0"/>
            <a:r>
              <a:rPr lang="fr-FR"/>
              <a:t>Cliquez pour modifier les styles du texte du masque</a:t>
            </a:r>
          </a:p>
        </p:txBody>
      </p:sp>
      <p:sp>
        <p:nvSpPr>
          <p:cNvPr id="4" name="Text Placeholder 2">
            <a:extLst>
              <a:ext uri="{FF2B5EF4-FFF2-40B4-BE49-F238E27FC236}">
                <a16:creationId xmlns:a16="http://schemas.microsoft.com/office/drawing/2014/main" id="{232E7364-654E-4C14-B6D1-E11A62AB7937}"/>
              </a:ext>
            </a:extLst>
          </p:cNvPr>
          <p:cNvSpPr txBox="1">
            <a:spLocks noGrp="1"/>
          </p:cNvSpPr>
          <p:nvPr>
            <p:ph type="body" idx="4294967295"/>
          </p:nvPr>
        </p:nvSpPr>
        <p:spPr>
          <a:xfrm>
            <a:off x="609593" y="4527450"/>
            <a:ext cx="6347719" cy="1513917"/>
          </a:xfrm>
        </p:spPr>
        <p:txBody>
          <a:bodyPr/>
          <a:lstStyle>
            <a:lvl1pPr marL="0" indent="0">
              <a:buNone/>
              <a:defRPr>
                <a:solidFill>
                  <a:srgbClr val="7F7F7F"/>
                </a:solidFill>
              </a:defRPr>
            </a:lvl1pPr>
          </a:lstStyle>
          <a:p>
            <a:pPr lvl="0"/>
            <a:r>
              <a:rPr lang="fr-FR"/>
              <a:t>Cliquez pour modifier les styles du texte du masque</a:t>
            </a:r>
          </a:p>
        </p:txBody>
      </p:sp>
      <p:sp>
        <p:nvSpPr>
          <p:cNvPr id="5" name="Date Placeholder 3">
            <a:extLst>
              <a:ext uri="{FF2B5EF4-FFF2-40B4-BE49-F238E27FC236}">
                <a16:creationId xmlns:a16="http://schemas.microsoft.com/office/drawing/2014/main" id="{42A9D440-145E-4745-9BD5-107204780E73}"/>
              </a:ext>
            </a:extLst>
          </p:cNvPr>
          <p:cNvSpPr txBox="1">
            <a:spLocks noGrp="1"/>
          </p:cNvSpPr>
          <p:nvPr>
            <p:ph type="dt" sz="half" idx="7"/>
          </p:nvPr>
        </p:nvSpPr>
        <p:spPr/>
        <p:txBody>
          <a:bodyPr/>
          <a:lstStyle>
            <a:lvl1pPr>
              <a:defRPr/>
            </a:lvl1pPr>
          </a:lstStyle>
          <a:p>
            <a:pPr lvl="0"/>
            <a:fld id="{E3E3668D-D795-4F25-83EA-171A5F088485}" type="datetime1">
              <a:rPr lang="fr-FR"/>
              <a:pPr lvl="0"/>
              <a:t>06/10/2021</a:t>
            </a:fld>
            <a:endParaRPr lang="fr-BE"/>
          </a:p>
        </p:txBody>
      </p:sp>
      <p:sp>
        <p:nvSpPr>
          <p:cNvPr id="6" name="Footer Placeholder 4">
            <a:extLst>
              <a:ext uri="{FF2B5EF4-FFF2-40B4-BE49-F238E27FC236}">
                <a16:creationId xmlns:a16="http://schemas.microsoft.com/office/drawing/2014/main" id="{99F13184-027D-4B2B-A632-556E63BF6FF7}"/>
              </a:ext>
            </a:extLst>
          </p:cNvPr>
          <p:cNvSpPr txBox="1">
            <a:spLocks noGrp="1"/>
          </p:cNvSpPr>
          <p:nvPr>
            <p:ph type="ftr" sz="quarter" idx="9"/>
          </p:nvPr>
        </p:nvSpPr>
        <p:spPr/>
        <p:txBody>
          <a:bodyPr/>
          <a:lstStyle>
            <a:lvl1pPr>
              <a:defRPr/>
            </a:lvl1pPr>
          </a:lstStyle>
          <a:p>
            <a:pPr lvl="0"/>
            <a:endParaRPr lang="fr-BE"/>
          </a:p>
        </p:txBody>
      </p:sp>
      <p:sp>
        <p:nvSpPr>
          <p:cNvPr id="7" name="Slide Number Placeholder 5">
            <a:extLst>
              <a:ext uri="{FF2B5EF4-FFF2-40B4-BE49-F238E27FC236}">
                <a16:creationId xmlns:a16="http://schemas.microsoft.com/office/drawing/2014/main" id="{2812CFD0-FF09-47B0-9266-3AF2FA1B14C2}"/>
              </a:ext>
            </a:extLst>
          </p:cNvPr>
          <p:cNvSpPr txBox="1">
            <a:spLocks noGrp="1"/>
          </p:cNvSpPr>
          <p:nvPr>
            <p:ph type="sldNum" sz="quarter" idx="8"/>
          </p:nvPr>
        </p:nvSpPr>
        <p:spPr/>
        <p:txBody>
          <a:bodyPr/>
          <a:lstStyle>
            <a:lvl1pPr>
              <a:defRPr/>
            </a:lvl1pPr>
          </a:lstStyle>
          <a:p>
            <a:pPr lvl="0"/>
            <a:fld id="{CBE30928-D6A0-4832-AD18-7684DB92D00F}" type="slidenum">
              <a:t>‹N°›</a:t>
            </a:fld>
            <a:endParaRPr lang="fr-BE"/>
          </a:p>
        </p:txBody>
      </p:sp>
      <p:sp>
        <p:nvSpPr>
          <p:cNvPr id="8" name="TextBox 23">
            <a:extLst>
              <a:ext uri="{FF2B5EF4-FFF2-40B4-BE49-F238E27FC236}">
                <a16:creationId xmlns:a16="http://schemas.microsoft.com/office/drawing/2014/main" id="{85F76A81-C0FA-42B5-ABA3-D666B2B3C9AA}"/>
              </a:ext>
            </a:extLst>
          </p:cNvPr>
          <p:cNvSpPr txBox="1"/>
          <p:nvPr/>
        </p:nvSpPr>
        <p:spPr>
          <a:xfrm>
            <a:off x="482711" y="790379"/>
            <a:ext cx="457318" cy="584777"/>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8000" b="0" i="0" u="none" strike="noStrike" kern="1200" cap="none" spc="0" baseline="0">
                <a:solidFill>
                  <a:srgbClr val="D665D3"/>
                </a:solidFill>
                <a:uFillTx/>
                <a:latin typeface="Arial"/>
              </a:rPr>
              <a:t>“</a:t>
            </a:r>
          </a:p>
        </p:txBody>
      </p:sp>
      <p:sp>
        <p:nvSpPr>
          <p:cNvPr id="9" name="TextBox 24">
            <a:extLst>
              <a:ext uri="{FF2B5EF4-FFF2-40B4-BE49-F238E27FC236}">
                <a16:creationId xmlns:a16="http://schemas.microsoft.com/office/drawing/2014/main" id="{CD6F4879-06B1-4E62-A6AD-CA40EF95C2EC}"/>
              </a:ext>
            </a:extLst>
          </p:cNvPr>
          <p:cNvSpPr txBox="1"/>
          <p:nvPr/>
        </p:nvSpPr>
        <p:spPr>
          <a:xfrm>
            <a:off x="6747695" y="2886559"/>
            <a:ext cx="457318" cy="584777"/>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8000" b="0" i="0" u="none" strike="noStrike" kern="1200" cap="none" spc="0" baseline="0">
                <a:solidFill>
                  <a:srgbClr val="D665D3"/>
                </a:solidFill>
                <a:uFillTx/>
                <a:latin typeface="Arial"/>
              </a:rPr>
              <a:t>”</a:t>
            </a:r>
          </a:p>
        </p:txBody>
      </p:sp>
    </p:spTree>
    <p:extLst>
      <p:ext uri="{BB962C8B-B14F-4D97-AF65-F5344CB8AC3E}">
        <p14:creationId xmlns:p14="http://schemas.microsoft.com/office/powerpoint/2010/main" val="39790806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rai ou faux">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717367-0B42-41BB-990B-909A456C6E91}"/>
              </a:ext>
            </a:extLst>
          </p:cNvPr>
          <p:cNvSpPr txBox="1">
            <a:spLocks noGrp="1"/>
          </p:cNvSpPr>
          <p:nvPr>
            <p:ph type="title"/>
          </p:nvPr>
        </p:nvSpPr>
        <p:spPr>
          <a:xfrm>
            <a:off x="615848" y="609603"/>
            <a:ext cx="6341464" cy="3022604"/>
          </a:xfrm>
        </p:spPr>
        <p:txBody>
          <a:bodyPr anchor="ctr"/>
          <a:lstStyle>
            <a:lvl1pPr>
              <a:defRPr sz="4400"/>
            </a:lvl1pPr>
          </a:lstStyle>
          <a:p>
            <a:pPr lvl="0"/>
            <a:r>
              <a:rPr lang="fr-FR"/>
              <a:t>Modifiez le style du titre</a:t>
            </a:r>
            <a:endParaRPr lang="en-US"/>
          </a:p>
        </p:txBody>
      </p:sp>
      <p:sp>
        <p:nvSpPr>
          <p:cNvPr id="3" name="Text Placeholder 9">
            <a:extLst>
              <a:ext uri="{FF2B5EF4-FFF2-40B4-BE49-F238E27FC236}">
                <a16:creationId xmlns:a16="http://schemas.microsoft.com/office/drawing/2014/main" id="{5D6F6BC4-E0D7-4B04-99FB-035016951248}"/>
              </a:ext>
            </a:extLst>
          </p:cNvPr>
          <p:cNvSpPr txBox="1">
            <a:spLocks noGrp="1"/>
          </p:cNvSpPr>
          <p:nvPr>
            <p:ph type="body" idx="4294967295"/>
          </p:nvPr>
        </p:nvSpPr>
        <p:spPr>
          <a:xfrm>
            <a:off x="609593" y="4013201"/>
            <a:ext cx="6347719" cy="514249"/>
          </a:xfrm>
        </p:spPr>
        <p:txBody>
          <a:bodyPr anchor="b">
            <a:noAutofit/>
          </a:bodyPr>
          <a:lstStyle>
            <a:lvl1pPr marL="0" indent="0">
              <a:buNone/>
              <a:defRPr sz="2400">
                <a:solidFill>
                  <a:srgbClr val="92278F"/>
                </a:solidFill>
              </a:defRPr>
            </a:lvl1pPr>
          </a:lstStyle>
          <a:p>
            <a:pPr lvl="0"/>
            <a:r>
              <a:rPr lang="fr-FR"/>
              <a:t>Cliquez pour modifier les styles du texte du masque</a:t>
            </a:r>
          </a:p>
        </p:txBody>
      </p:sp>
      <p:sp>
        <p:nvSpPr>
          <p:cNvPr id="4" name="Text Placeholder 2">
            <a:extLst>
              <a:ext uri="{FF2B5EF4-FFF2-40B4-BE49-F238E27FC236}">
                <a16:creationId xmlns:a16="http://schemas.microsoft.com/office/drawing/2014/main" id="{99F395F1-FC8F-49E2-879C-3254DD23608F}"/>
              </a:ext>
            </a:extLst>
          </p:cNvPr>
          <p:cNvSpPr txBox="1">
            <a:spLocks noGrp="1"/>
          </p:cNvSpPr>
          <p:nvPr>
            <p:ph type="body" idx="4294967295"/>
          </p:nvPr>
        </p:nvSpPr>
        <p:spPr>
          <a:xfrm>
            <a:off x="609593" y="4527450"/>
            <a:ext cx="6347719" cy="1513917"/>
          </a:xfrm>
        </p:spPr>
        <p:txBody>
          <a:bodyPr/>
          <a:lstStyle>
            <a:lvl1pPr marL="0" indent="0">
              <a:buNone/>
              <a:defRPr>
                <a:solidFill>
                  <a:srgbClr val="7F7F7F"/>
                </a:solidFill>
              </a:defRPr>
            </a:lvl1pPr>
          </a:lstStyle>
          <a:p>
            <a:pPr lvl="0"/>
            <a:r>
              <a:rPr lang="fr-FR"/>
              <a:t>Cliquez pour modifier les styles du texte du masque</a:t>
            </a:r>
          </a:p>
        </p:txBody>
      </p:sp>
      <p:sp>
        <p:nvSpPr>
          <p:cNvPr id="5" name="Date Placeholder 3">
            <a:extLst>
              <a:ext uri="{FF2B5EF4-FFF2-40B4-BE49-F238E27FC236}">
                <a16:creationId xmlns:a16="http://schemas.microsoft.com/office/drawing/2014/main" id="{EF1CD91A-BC22-423A-BAC4-48ECE9CF475A}"/>
              </a:ext>
            </a:extLst>
          </p:cNvPr>
          <p:cNvSpPr txBox="1">
            <a:spLocks noGrp="1"/>
          </p:cNvSpPr>
          <p:nvPr>
            <p:ph type="dt" sz="half" idx="7"/>
          </p:nvPr>
        </p:nvSpPr>
        <p:spPr/>
        <p:txBody>
          <a:bodyPr/>
          <a:lstStyle>
            <a:lvl1pPr>
              <a:defRPr/>
            </a:lvl1pPr>
          </a:lstStyle>
          <a:p>
            <a:pPr lvl="0"/>
            <a:fld id="{FF071AEE-6A8D-41A9-9375-49ED243F60A6}" type="datetime1">
              <a:rPr lang="fr-FR"/>
              <a:pPr lvl="0"/>
              <a:t>06/10/2021</a:t>
            </a:fld>
            <a:endParaRPr lang="fr-BE"/>
          </a:p>
        </p:txBody>
      </p:sp>
      <p:sp>
        <p:nvSpPr>
          <p:cNvPr id="6" name="Footer Placeholder 4">
            <a:extLst>
              <a:ext uri="{FF2B5EF4-FFF2-40B4-BE49-F238E27FC236}">
                <a16:creationId xmlns:a16="http://schemas.microsoft.com/office/drawing/2014/main" id="{4C8F3AB3-F48A-4F41-B637-27FFB8F99416}"/>
              </a:ext>
            </a:extLst>
          </p:cNvPr>
          <p:cNvSpPr txBox="1">
            <a:spLocks noGrp="1"/>
          </p:cNvSpPr>
          <p:nvPr>
            <p:ph type="ftr" sz="quarter" idx="9"/>
          </p:nvPr>
        </p:nvSpPr>
        <p:spPr/>
        <p:txBody>
          <a:bodyPr/>
          <a:lstStyle>
            <a:lvl1pPr>
              <a:defRPr/>
            </a:lvl1pPr>
          </a:lstStyle>
          <a:p>
            <a:pPr lvl="0"/>
            <a:endParaRPr lang="fr-BE"/>
          </a:p>
        </p:txBody>
      </p:sp>
      <p:sp>
        <p:nvSpPr>
          <p:cNvPr id="7" name="Slide Number Placeholder 5">
            <a:extLst>
              <a:ext uri="{FF2B5EF4-FFF2-40B4-BE49-F238E27FC236}">
                <a16:creationId xmlns:a16="http://schemas.microsoft.com/office/drawing/2014/main" id="{B3C8EF52-D57D-41DC-A4B4-C7A2547A466D}"/>
              </a:ext>
            </a:extLst>
          </p:cNvPr>
          <p:cNvSpPr txBox="1">
            <a:spLocks noGrp="1"/>
          </p:cNvSpPr>
          <p:nvPr>
            <p:ph type="sldNum" sz="quarter" idx="8"/>
          </p:nvPr>
        </p:nvSpPr>
        <p:spPr/>
        <p:txBody>
          <a:bodyPr/>
          <a:lstStyle>
            <a:lvl1pPr>
              <a:defRPr/>
            </a:lvl1pPr>
          </a:lstStyle>
          <a:p>
            <a:pPr lvl="0"/>
            <a:fld id="{EC3935C5-6113-40E5-BD50-E909E1758982}" type="slidenum">
              <a:t>‹N°›</a:t>
            </a:fld>
            <a:endParaRPr lang="fr-BE"/>
          </a:p>
        </p:txBody>
      </p:sp>
    </p:spTree>
    <p:extLst>
      <p:ext uri="{BB962C8B-B14F-4D97-AF65-F5344CB8AC3E}">
        <p14:creationId xmlns:p14="http://schemas.microsoft.com/office/powerpoint/2010/main" val="22461786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896D30-7704-4AFD-B147-B1AB50E19552}"/>
              </a:ext>
            </a:extLst>
          </p:cNvPr>
          <p:cNvSpPr txBox="1">
            <a:spLocks noGrp="1"/>
          </p:cNvSpPr>
          <p:nvPr>
            <p:ph type="title"/>
          </p:nvPr>
        </p:nvSpPr>
        <p:spPr/>
        <p:txBody>
          <a:bodyPr/>
          <a:lstStyle>
            <a:lvl1pPr>
              <a:defRPr/>
            </a:lvl1pPr>
          </a:lstStyle>
          <a:p>
            <a:pPr lvl="0"/>
            <a:r>
              <a:rPr lang="fr-FR"/>
              <a:t>Modifiez le style du titre</a:t>
            </a:r>
            <a:endParaRPr lang="en-US"/>
          </a:p>
        </p:txBody>
      </p:sp>
      <p:sp>
        <p:nvSpPr>
          <p:cNvPr id="3" name="Vertical Text Placeholder 2">
            <a:extLst>
              <a:ext uri="{FF2B5EF4-FFF2-40B4-BE49-F238E27FC236}">
                <a16:creationId xmlns:a16="http://schemas.microsoft.com/office/drawing/2014/main" id="{BE20932D-9CAD-4DB9-863D-ADA2C6C4E69B}"/>
              </a:ext>
            </a:extLst>
          </p:cNvPr>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Date Placeholder 3">
            <a:extLst>
              <a:ext uri="{FF2B5EF4-FFF2-40B4-BE49-F238E27FC236}">
                <a16:creationId xmlns:a16="http://schemas.microsoft.com/office/drawing/2014/main" id="{5EC4426E-C434-4199-BD53-650D356A6CCC}"/>
              </a:ext>
            </a:extLst>
          </p:cNvPr>
          <p:cNvSpPr txBox="1">
            <a:spLocks noGrp="1"/>
          </p:cNvSpPr>
          <p:nvPr>
            <p:ph type="dt" sz="half" idx="7"/>
          </p:nvPr>
        </p:nvSpPr>
        <p:spPr/>
        <p:txBody>
          <a:bodyPr/>
          <a:lstStyle>
            <a:lvl1pPr>
              <a:defRPr/>
            </a:lvl1pPr>
          </a:lstStyle>
          <a:p>
            <a:pPr lvl="0"/>
            <a:fld id="{EFC5A519-A48E-4AFB-84D7-F6292CF915C0}" type="datetime1">
              <a:rPr lang="fr-FR"/>
              <a:pPr lvl="0"/>
              <a:t>06/10/2021</a:t>
            </a:fld>
            <a:endParaRPr lang="fr-BE"/>
          </a:p>
        </p:txBody>
      </p:sp>
      <p:sp>
        <p:nvSpPr>
          <p:cNvPr id="5" name="Footer Placeholder 4">
            <a:extLst>
              <a:ext uri="{FF2B5EF4-FFF2-40B4-BE49-F238E27FC236}">
                <a16:creationId xmlns:a16="http://schemas.microsoft.com/office/drawing/2014/main" id="{F41DCD94-D663-418E-B8B5-47B33D53CC72}"/>
              </a:ext>
            </a:extLst>
          </p:cNvPr>
          <p:cNvSpPr txBox="1">
            <a:spLocks noGrp="1"/>
          </p:cNvSpPr>
          <p:nvPr>
            <p:ph type="ftr" sz="quarter" idx="9"/>
          </p:nvPr>
        </p:nvSpPr>
        <p:spPr/>
        <p:txBody>
          <a:bodyPr/>
          <a:lstStyle>
            <a:lvl1pPr>
              <a:defRPr/>
            </a:lvl1pPr>
          </a:lstStyle>
          <a:p>
            <a:pPr lvl="0"/>
            <a:endParaRPr lang="fr-BE"/>
          </a:p>
        </p:txBody>
      </p:sp>
      <p:sp>
        <p:nvSpPr>
          <p:cNvPr id="6" name="Slide Number Placeholder 5">
            <a:extLst>
              <a:ext uri="{FF2B5EF4-FFF2-40B4-BE49-F238E27FC236}">
                <a16:creationId xmlns:a16="http://schemas.microsoft.com/office/drawing/2014/main" id="{1A4171A6-72CE-407B-BE18-04F836061D5A}"/>
              </a:ext>
            </a:extLst>
          </p:cNvPr>
          <p:cNvSpPr txBox="1">
            <a:spLocks noGrp="1"/>
          </p:cNvSpPr>
          <p:nvPr>
            <p:ph type="sldNum" sz="quarter" idx="8"/>
          </p:nvPr>
        </p:nvSpPr>
        <p:spPr/>
        <p:txBody>
          <a:bodyPr/>
          <a:lstStyle>
            <a:lvl1pPr>
              <a:defRPr/>
            </a:lvl1pPr>
          </a:lstStyle>
          <a:p>
            <a:pPr lvl="0"/>
            <a:fld id="{B84F83FB-A2C0-41E6-BEA3-84B9A786C32B}" type="slidenum">
              <a:t>‹N°›</a:t>
            </a:fld>
            <a:endParaRPr lang="fr-BE"/>
          </a:p>
        </p:txBody>
      </p:sp>
    </p:spTree>
    <p:extLst>
      <p:ext uri="{BB962C8B-B14F-4D97-AF65-F5344CB8AC3E}">
        <p14:creationId xmlns:p14="http://schemas.microsoft.com/office/powerpoint/2010/main" val="31714782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1E6C812-75B5-462A-BB81-63DE9128EC33}"/>
              </a:ext>
            </a:extLst>
          </p:cNvPr>
          <p:cNvSpPr txBox="1">
            <a:spLocks noGrp="1"/>
          </p:cNvSpPr>
          <p:nvPr>
            <p:ph type="title" orient="vert"/>
          </p:nvPr>
        </p:nvSpPr>
        <p:spPr>
          <a:xfrm>
            <a:off x="5977313" y="609603"/>
            <a:ext cx="978810" cy="5251454"/>
          </a:xfrm>
        </p:spPr>
        <p:txBody>
          <a:bodyPr vert="eaVert" anchor="ctr"/>
          <a:lstStyle>
            <a:lvl1pPr>
              <a:defRPr/>
            </a:lvl1pPr>
          </a:lstStyle>
          <a:p>
            <a:pPr lvl="0"/>
            <a:r>
              <a:rPr lang="fr-FR"/>
              <a:t>Modifiez le style du titre</a:t>
            </a:r>
            <a:endParaRPr lang="en-US"/>
          </a:p>
        </p:txBody>
      </p:sp>
      <p:sp>
        <p:nvSpPr>
          <p:cNvPr id="3" name="Vertical Text Placeholder 2">
            <a:extLst>
              <a:ext uri="{FF2B5EF4-FFF2-40B4-BE49-F238E27FC236}">
                <a16:creationId xmlns:a16="http://schemas.microsoft.com/office/drawing/2014/main" id="{1BDF8B3F-E541-4F74-82C9-546748DF55EE}"/>
              </a:ext>
            </a:extLst>
          </p:cNvPr>
          <p:cNvSpPr txBox="1">
            <a:spLocks noGrp="1"/>
          </p:cNvSpPr>
          <p:nvPr>
            <p:ph type="body" orient="vert" idx="1"/>
          </p:nvPr>
        </p:nvSpPr>
        <p:spPr>
          <a:xfrm>
            <a:off x="609603" y="609603"/>
            <a:ext cx="5195026" cy="5251454"/>
          </a:xfrm>
        </p:spPr>
        <p:txBody>
          <a:bodyPr vert="eaVert"/>
          <a:lstStyle>
            <a:lvl1pPr>
              <a:defRPr/>
            </a:lvl1pPr>
            <a:lvl2pPr>
              <a:defRPr/>
            </a:lvl2pPr>
            <a:lvl3pPr>
              <a:defRPr/>
            </a:lvl3pPr>
            <a:lvl4pPr>
              <a:defRPr/>
            </a:lvl4pPr>
            <a:lvl5pPr>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Date Placeholder 3">
            <a:extLst>
              <a:ext uri="{FF2B5EF4-FFF2-40B4-BE49-F238E27FC236}">
                <a16:creationId xmlns:a16="http://schemas.microsoft.com/office/drawing/2014/main" id="{B235F648-57AB-4672-B49A-9382B3D8E48D}"/>
              </a:ext>
            </a:extLst>
          </p:cNvPr>
          <p:cNvSpPr txBox="1">
            <a:spLocks noGrp="1"/>
          </p:cNvSpPr>
          <p:nvPr>
            <p:ph type="dt" sz="half" idx="7"/>
          </p:nvPr>
        </p:nvSpPr>
        <p:spPr/>
        <p:txBody>
          <a:bodyPr/>
          <a:lstStyle>
            <a:lvl1pPr>
              <a:defRPr/>
            </a:lvl1pPr>
          </a:lstStyle>
          <a:p>
            <a:pPr lvl="0"/>
            <a:fld id="{4FD11828-6BE7-471D-B8F3-533AA75543AF}" type="datetime1">
              <a:rPr lang="fr-FR"/>
              <a:pPr lvl="0"/>
              <a:t>06/10/2021</a:t>
            </a:fld>
            <a:endParaRPr lang="fr-BE"/>
          </a:p>
        </p:txBody>
      </p:sp>
      <p:sp>
        <p:nvSpPr>
          <p:cNvPr id="5" name="Footer Placeholder 4">
            <a:extLst>
              <a:ext uri="{FF2B5EF4-FFF2-40B4-BE49-F238E27FC236}">
                <a16:creationId xmlns:a16="http://schemas.microsoft.com/office/drawing/2014/main" id="{1C20FEEA-1AC7-451F-925C-32CD67532F77}"/>
              </a:ext>
            </a:extLst>
          </p:cNvPr>
          <p:cNvSpPr txBox="1">
            <a:spLocks noGrp="1"/>
          </p:cNvSpPr>
          <p:nvPr>
            <p:ph type="ftr" sz="quarter" idx="9"/>
          </p:nvPr>
        </p:nvSpPr>
        <p:spPr/>
        <p:txBody>
          <a:bodyPr/>
          <a:lstStyle>
            <a:lvl1pPr>
              <a:defRPr/>
            </a:lvl1pPr>
          </a:lstStyle>
          <a:p>
            <a:pPr lvl="0"/>
            <a:endParaRPr lang="fr-BE"/>
          </a:p>
        </p:txBody>
      </p:sp>
      <p:sp>
        <p:nvSpPr>
          <p:cNvPr id="6" name="Slide Number Placeholder 5">
            <a:extLst>
              <a:ext uri="{FF2B5EF4-FFF2-40B4-BE49-F238E27FC236}">
                <a16:creationId xmlns:a16="http://schemas.microsoft.com/office/drawing/2014/main" id="{B5B219A1-D47B-4893-8E8A-8960966337E2}"/>
              </a:ext>
            </a:extLst>
          </p:cNvPr>
          <p:cNvSpPr txBox="1">
            <a:spLocks noGrp="1"/>
          </p:cNvSpPr>
          <p:nvPr>
            <p:ph type="sldNum" sz="quarter" idx="8"/>
          </p:nvPr>
        </p:nvSpPr>
        <p:spPr/>
        <p:txBody>
          <a:bodyPr/>
          <a:lstStyle>
            <a:lvl1pPr>
              <a:defRPr/>
            </a:lvl1pPr>
          </a:lstStyle>
          <a:p>
            <a:pPr lvl="0"/>
            <a:fld id="{C35EAEEA-BE5D-42AF-9040-BDFCF02638C2}" type="slidenum">
              <a:t>‹N°›</a:t>
            </a:fld>
            <a:endParaRPr lang="fr-BE"/>
          </a:p>
        </p:txBody>
      </p:sp>
    </p:spTree>
    <p:extLst>
      <p:ext uri="{BB962C8B-B14F-4D97-AF65-F5344CB8AC3E}">
        <p14:creationId xmlns:p14="http://schemas.microsoft.com/office/powerpoint/2010/main" val="11370553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6BA8E4-BD0A-4A33-A47F-54AD78460E5E}"/>
              </a:ext>
            </a:extLst>
          </p:cNvPr>
          <p:cNvSpPr txBox="1">
            <a:spLocks noGrp="1"/>
          </p:cNvSpPr>
          <p:nvPr>
            <p:ph type="title"/>
          </p:nvPr>
        </p:nvSpPr>
        <p:spPr/>
        <p:txBody>
          <a:bodyPr/>
          <a:lstStyle>
            <a:lvl1pPr>
              <a:defRPr/>
            </a:lvl1pPr>
          </a:lstStyle>
          <a:p>
            <a:pPr lvl="0"/>
            <a:r>
              <a:rPr lang="fr-FR"/>
              <a:t>Modifiez le style du titre</a:t>
            </a:r>
            <a:endParaRPr lang="en-US"/>
          </a:p>
        </p:txBody>
      </p:sp>
      <p:sp>
        <p:nvSpPr>
          <p:cNvPr id="3" name="Content Placeholder 2">
            <a:extLst>
              <a:ext uri="{FF2B5EF4-FFF2-40B4-BE49-F238E27FC236}">
                <a16:creationId xmlns:a16="http://schemas.microsoft.com/office/drawing/2014/main" id="{4B9B3787-EE32-404F-BF01-67B7E6964B7A}"/>
              </a:ext>
            </a:extLst>
          </p:cNvPr>
          <p:cNvSpPr txBox="1">
            <a:spLocks noGrp="1"/>
          </p:cNvSpPr>
          <p:nvPr>
            <p:ph idx="1"/>
          </p:nvPr>
        </p:nvSpPr>
        <p:spPr/>
        <p:txBody>
          <a:bodyPr/>
          <a:lstStyle>
            <a:lvl1pPr>
              <a:defRPr/>
            </a:lvl1pPr>
            <a:lvl2pPr>
              <a:defRPr/>
            </a:lvl2pPr>
            <a:lvl3pPr>
              <a:defRPr/>
            </a:lvl3pPr>
            <a:lvl4pPr>
              <a:defRPr/>
            </a:lvl4pPr>
            <a:lvl5pPr>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Date Placeholder 3">
            <a:extLst>
              <a:ext uri="{FF2B5EF4-FFF2-40B4-BE49-F238E27FC236}">
                <a16:creationId xmlns:a16="http://schemas.microsoft.com/office/drawing/2014/main" id="{BDFD8A84-6630-4059-8C62-E0D198D7C0EA}"/>
              </a:ext>
            </a:extLst>
          </p:cNvPr>
          <p:cNvSpPr txBox="1">
            <a:spLocks noGrp="1"/>
          </p:cNvSpPr>
          <p:nvPr>
            <p:ph type="dt" sz="half" idx="7"/>
          </p:nvPr>
        </p:nvSpPr>
        <p:spPr/>
        <p:txBody>
          <a:bodyPr/>
          <a:lstStyle>
            <a:lvl1pPr>
              <a:defRPr/>
            </a:lvl1pPr>
          </a:lstStyle>
          <a:p>
            <a:pPr lvl="0"/>
            <a:fld id="{32726EED-5D03-44E0-82D1-C6FE553C85DD}" type="datetime1">
              <a:rPr lang="fr-FR"/>
              <a:pPr lvl="0"/>
              <a:t>06/10/2021</a:t>
            </a:fld>
            <a:endParaRPr lang="fr-BE"/>
          </a:p>
        </p:txBody>
      </p:sp>
      <p:sp>
        <p:nvSpPr>
          <p:cNvPr id="5" name="Footer Placeholder 4">
            <a:extLst>
              <a:ext uri="{FF2B5EF4-FFF2-40B4-BE49-F238E27FC236}">
                <a16:creationId xmlns:a16="http://schemas.microsoft.com/office/drawing/2014/main" id="{63A5C400-8339-477A-9B64-5207905CF6CC}"/>
              </a:ext>
            </a:extLst>
          </p:cNvPr>
          <p:cNvSpPr txBox="1">
            <a:spLocks noGrp="1"/>
          </p:cNvSpPr>
          <p:nvPr>
            <p:ph type="ftr" sz="quarter" idx="9"/>
          </p:nvPr>
        </p:nvSpPr>
        <p:spPr/>
        <p:txBody>
          <a:bodyPr/>
          <a:lstStyle>
            <a:lvl1pPr>
              <a:defRPr/>
            </a:lvl1pPr>
          </a:lstStyle>
          <a:p>
            <a:pPr lvl="0"/>
            <a:endParaRPr lang="fr-BE"/>
          </a:p>
        </p:txBody>
      </p:sp>
      <p:sp>
        <p:nvSpPr>
          <p:cNvPr id="6" name="Slide Number Placeholder 5">
            <a:extLst>
              <a:ext uri="{FF2B5EF4-FFF2-40B4-BE49-F238E27FC236}">
                <a16:creationId xmlns:a16="http://schemas.microsoft.com/office/drawing/2014/main" id="{314AE2FF-C75D-41A1-96AE-A18493689BAE}"/>
              </a:ext>
            </a:extLst>
          </p:cNvPr>
          <p:cNvSpPr txBox="1">
            <a:spLocks noGrp="1"/>
          </p:cNvSpPr>
          <p:nvPr>
            <p:ph type="sldNum" sz="quarter" idx="8"/>
          </p:nvPr>
        </p:nvSpPr>
        <p:spPr/>
        <p:txBody>
          <a:bodyPr/>
          <a:lstStyle>
            <a:lvl1pPr>
              <a:defRPr/>
            </a:lvl1pPr>
          </a:lstStyle>
          <a:p>
            <a:pPr lvl="0"/>
            <a:fld id="{D62897B6-E92A-4790-9976-C450B7B9F94C}" type="slidenum">
              <a:t>‹N°›</a:t>
            </a:fld>
            <a:endParaRPr lang="fr-BE"/>
          </a:p>
        </p:txBody>
      </p:sp>
    </p:spTree>
    <p:extLst>
      <p:ext uri="{BB962C8B-B14F-4D97-AF65-F5344CB8AC3E}">
        <p14:creationId xmlns:p14="http://schemas.microsoft.com/office/powerpoint/2010/main" val="1013676329"/>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BD8245-9EC0-4487-94AB-E5616FAEB1AA}"/>
              </a:ext>
            </a:extLst>
          </p:cNvPr>
          <p:cNvSpPr txBox="1">
            <a:spLocks noGrp="1"/>
          </p:cNvSpPr>
          <p:nvPr>
            <p:ph type="title"/>
          </p:nvPr>
        </p:nvSpPr>
        <p:spPr>
          <a:xfrm>
            <a:off x="609593" y="2700872"/>
            <a:ext cx="6347719" cy="1826578"/>
          </a:xfrm>
        </p:spPr>
        <p:txBody>
          <a:bodyPr anchor="b"/>
          <a:lstStyle>
            <a:lvl1pPr>
              <a:defRPr sz="4000"/>
            </a:lvl1pPr>
          </a:lstStyle>
          <a:p>
            <a:pPr lvl="0"/>
            <a:r>
              <a:rPr lang="fr-FR"/>
              <a:t>Modifiez le style du titre</a:t>
            </a:r>
            <a:endParaRPr lang="en-US"/>
          </a:p>
        </p:txBody>
      </p:sp>
      <p:sp>
        <p:nvSpPr>
          <p:cNvPr id="3" name="Text Placeholder 2">
            <a:extLst>
              <a:ext uri="{FF2B5EF4-FFF2-40B4-BE49-F238E27FC236}">
                <a16:creationId xmlns:a16="http://schemas.microsoft.com/office/drawing/2014/main" id="{7840E12A-8FC0-49E6-B1CC-AB9BDFA5A2E8}"/>
              </a:ext>
            </a:extLst>
          </p:cNvPr>
          <p:cNvSpPr txBox="1">
            <a:spLocks noGrp="1"/>
          </p:cNvSpPr>
          <p:nvPr>
            <p:ph type="body" idx="1"/>
          </p:nvPr>
        </p:nvSpPr>
        <p:spPr>
          <a:xfrm>
            <a:off x="609593" y="4527450"/>
            <a:ext cx="6347719" cy="860395"/>
          </a:xfrm>
        </p:spPr>
        <p:txBody>
          <a:bodyPr/>
          <a:lstStyle>
            <a:lvl1pPr marL="0" indent="0">
              <a:buNone/>
              <a:defRPr sz="2000">
                <a:solidFill>
                  <a:srgbClr val="7F7F7F"/>
                </a:solidFill>
              </a:defRPr>
            </a:lvl1pPr>
          </a:lstStyle>
          <a:p>
            <a:pPr lvl="0"/>
            <a:r>
              <a:rPr lang="fr-FR"/>
              <a:t>Cliquez pour modifier les styles du texte du masque</a:t>
            </a:r>
          </a:p>
        </p:txBody>
      </p:sp>
      <p:sp>
        <p:nvSpPr>
          <p:cNvPr id="4" name="Date Placeholder 3">
            <a:extLst>
              <a:ext uri="{FF2B5EF4-FFF2-40B4-BE49-F238E27FC236}">
                <a16:creationId xmlns:a16="http://schemas.microsoft.com/office/drawing/2014/main" id="{9069C220-808B-404E-A850-CC1914099ADA}"/>
              </a:ext>
            </a:extLst>
          </p:cNvPr>
          <p:cNvSpPr txBox="1">
            <a:spLocks noGrp="1"/>
          </p:cNvSpPr>
          <p:nvPr>
            <p:ph type="dt" sz="half" idx="7"/>
          </p:nvPr>
        </p:nvSpPr>
        <p:spPr/>
        <p:txBody>
          <a:bodyPr/>
          <a:lstStyle>
            <a:lvl1pPr>
              <a:defRPr/>
            </a:lvl1pPr>
          </a:lstStyle>
          <a:p>
            <a:pPr lvl="0"/>
            <a:fld id="{C7696408-80B5-445D-BF8D-87920B1E94F2}" type="datetime1">
              <a:rPr lang="fr-FR"/>
              <a:pPr lvl="0"/>
              <a:t>06/10/2021</a:t>
            </a:fld>
            <a:endParaRPr lang="fr-BE"/>
          </a:p>
        </p:txBody>
      </p:sp>
      <p:sp>
        <p:nvSpPr>
          <p:cNvPr id="5" name="Footer Placeholder 4">
            <a:extLst>
              <a:ext uri="{FF2B5EF4-FFF2-40B4-BE49-F238E27FC236}">
                <a16:creationId xmlns:a16="http://schemas.microsoft.com/office/drawing/2014/main" id="{8ED9DF58-2970-4499-8D65-C6D48455E0EC}"/>
              </a:ext>
            </a:extLst>
          </p:cNvPr>
          <p:cNvSpPr txBox="1">
            <a:spLocks noGrp="1"/>
          </p:cNvSpPr>
          <p:nvPr>
            <p:ph type="ftr" sz="quarter" idx="9"/>
          </p:nvPr>
        </p:nvSpPr>
        <p:spPr/>
        <p:txBody>
          <a:bodyPr/>
          <a:lstStyle>
            <a:lvl1pPr>
              <a:defRPr/>
            </a:lvl1pPr>
          </a:lstStyle>
          <a:p>
            <a:pPr lvl="0"/>
            <a:endParaRPr lang="fr-BE"/>
          </a:p>
        </p:txBody>
      </p:sp>
      <p:sp>
        <p:nvSpPr>
          <p:cNvPr id="6" name="Slide Number Placeholder 5">
            <a:extLst>
              <a:ext uri="{FF2B5EF4-FFF2-40B4-BE49-F238E27FC236}">
                <a16:creationId xmlns:a16="http://schemas.microsoft.com/office/drawing/2014/main" id="{003ABE42-31E1-4E4F-B433-5F0788BD2C28}"/>
              </a:ext>
            </a:extLst>
          </p:cNvPr>
          <p:cNvSpPr txBox="1">
            <a:spLocks noGrp="1"/>
          </p:cNvSpPr>
          <p:nvPr>
            <p:ph type="sldNum" sz="quarter" idx="8"/>
          </p:nvPr>
        </p:nvSpPr>
        <p:spPr/>
        <p:txBody>
          <a:bodyPr/>
          <a:lstStyle>
            <a:lvl1pPr>
              <a:defRPr/>
            </a:lvl1pPr>
          </a:lstStyle>
          <a:p>
            <a:pPr lvl="0"/>
            <a:fld id="{59B91449-718B-4814-81BF-B9D34289C7EB}" type="slidenum">
              <a:t>‹N°›</a:t>
            </a:fld>
            <a:endParaRPr lang="fr-BE"/>
          </a:p>
        </p:txBody>
      </p:sp>
    </p:spTree>
    <p:extLst>
      <p:ext uri="{BB962C8B-B14F-4D97-AF65-F5344CB8AC3E}">
        <p14:creationId xmlns:p14="http://schemas.microsoft.com/office/powerpoint/2010/main" val="32584963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A4AE46-ACC2-48E6-A11D-15E6A53246A4}"/>
              </a:ext>
            </a:extLst>
          </p:cNvPr>
          <p:cNvSpPr txBox="1">
            <a:spLocks noGrp="1"/>
          </p:cNvSpPr>
          <p:nvPr>
            <p:ph type="title"/>
          </p:nvPr>
        </p:nvSpPr>
        <p:spPr/>
        <p:txBody>
          <a:bodyPr/>
          <a:lstStyle>
            <a:lvl1pPr>
              <a:defRPr/>
            </a:lvl1pPr>
          </a:lstStyle>
          <a:p>
            <a:pPr lvl="0"/>
            <a:r>
              <a:rPr lang="fr-FR"/>
              <a:t>Modifiez le style du titre</a:t>
            </a:r>
            <a:endParaRPr lang="en-US"/>
          </a:p>
        </p:txBody>
      </p:sp>
      <p:sp>
        <p:nvSpPr>
          <p:cNvPr id="3" name="Content Placeholder 2">
            <a:extLst>
              <a:ext uri="{FF2B5EF4-FFF2-40B4-BE49-F238E27FC236}">
                <a16:creationId xmlns:a16="http://schemas.microsoft.com/office/drawing/2014/main" id="{6D62B2FF-4D2C-4C0E-B6A1-872E2E75D312}"/>
              </a:ext>
            </a:extLst>
          </p:cNvPr>
          <p:cNvSpPr txBox="1">
            <a:spLocks noGrp="1"/>
          </p:cNvSpPr>
          <p:nvPr>
            <p:ph idx="1"/>
          </p:nvPr>
        </p:nvSpPr>
        <p:spPr>
          <a:xfrm>
            <a:off x="609603" y="2160590"/>
            <a:ext cx="3088111" cy="3880768"/>
          </a:xfrm>
        </p:spPr>
        <p:txBody>
          <a:bodyPr/>
          <a:lstStyle>
            <a:lvl1pPr>
              <a:defRPr/>
            </a:lvl1pPr>
            <a:lvl2pPr>
              <a:defRPr/>
            </a:lvl2pPr>
            <a:lvl3pPr>
              <a:defRPr/>
            </a:lvl3pPr>
            <a:lvl4pPr>
              <a:defRPr/>
            </a:lvl4pPr>
            <a:lvl5pPr>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Content Placeholder 3">
            <a:extLst>
              <a:ext uri="{FF2B5EF4-FFF2-40B4-BE49-F238E27FC236}">
                <a16:creationId xmlns:a16="http://schemas.microsoft.com/office/drawing/2014/main" id="{D7EF5F10-9706-4680-A8DD-DA5AC5CB8337}"/>
              </a:ext>
            </a:extLst>
          </p:cNvPr>
          <p:cNvSpPr txBox="1">
            <a:spLocks noGrp="1"/>
          </p:cNvSpPr>
          <p:nvPr>
            <p:ph idx="2"/>
          </p:nvPr>
        </p:nvSpPr>
        <p:spPr>
          <a:xfrm>
            <a:off x="3869201" y="2160590"/>
            <a:ext cx="3088111" cy="3880768"/>
          </a:xfrm>
        </p:spPr>
        <p:txBody>
          <a:bodyPr/>
          <a:lstStyle>
            <a:lvl1pPr>
              <a:defRPr/>
            </a:lvl1pPr>
            <a:lvl2pPr>
              <a:defRPr/>
            </a:lvl2pPr>
            <a:lvl3pPr>
              <a:defRPr/>
            </a:lvl3pPr>
            <a:lvl4pPr>
              <a:defRPr/>
            </a:lvl4pPr>
            <a:lvl5pPr>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5" name="Date Placeholder 4">
            <a:extLst>
              <a:ext uri="{FF2B5EF4-FFF2-40B4-BE49-F238E27FC236}">
                <a16:creationId xmlns:a16="http://schemas.microsoft.com/office/drawing/2014/main" id="{E3A05A31-C598-44D1-9C7F-050E280442DA}"/>
              </a:ext>
            </a:extLst>
          </p:cNvPr>
          <p:cNvSpPr txBox="1">
            <a:spLocks noGrp="1"/>
          </p:cNvSpPr>
          <p:nvPr>
            <p:ph type="dt" sz="half" idx="7"/>
          </p:nvPr>
        </p:nvSpPr>
        <p:spPr/>
        <p:txBody>
          <a:bodyPr/>
          <a:lstStyle>
            <a:lvl1pPr>
              <a:defRPr/>
            </a:lvl1pPr>
          </a:lstStyle>
          <a:p>
            <a:pPr lvl="0"/>
            <a:fld id="{298CF912-8A43-41BD-BFA8-4BFEE56851E0}" type="datetime1">
              <a:rPr lang="fr-FR"/>
              <a:pPr lvl="0"/>
              <a:t>06/10/2021</a:t>
            </a:fld>
            <a:endParaRPr lang="fr-BE"/>
          </a:p>
        </p:txBody>
      </p:sp>
      <p:sp>
        <p:nvSpPr>
          <p:cNvPr id="6" name="Footer Placeholder 5">
            <a:extLst>
              <a:ext uri="{FF2B5EF4-FFF2-40B4-BE49-F238E27FC236}">
                <a16:creationId xmlns:a16="http://schemas.microsoft.com/office/drawing/2014/main" id="{32376EDA-844B-47A0-AAF8-0813BE436ACB}"/>
              </a:ext>
            </a:extLst>
          </p:cNvPr>
          <p:cNvSpPr txBox="1">
            <a:spLocks noGrp="1"/>
          </p:cNvSpPr>
          <p:nvPr>
            <p:ph type="ftr" sz="quarter" idx="9"/>
          </p:nvPr>
        </p:nvSpPr>
        <p:spPr/>
        <p:txBody>
          <a:bodyPr/>
          <a:lstStyle>
            <a:lvl1pPr>
              <a:defRPr/>
            </a:lvl1pPr>
          </a:lstStyle>
          <a:p>
            <a:pPr lvl="0"/>
            <a:endParaRPr lang="fr-BE"/>
          </a:p>
        </p:txBody>
      </p:sp>
      <p:sp>
        <p:nvSpPr>
          <p:cNvPr id="7" name="Slide Number Placeholder 6">
            <a:extLst>
              <a:ext uri="{FF2B5EF4-FFF2-40B4-BE49-F238E27FC236}">
                <a16:creationId xmlns:a16="http://schemas.microsoft.com/office/drawing/2014/main" id="{A4777F96-CAC7-4AC2-B6B9-DF08337F69CA}"/>
              </a:ext>
            </a:extLst>
          </p:cNvPr>
          <p:cNvSpPr txBox="1">
            <a:spLocks noGrp="1"/>
          </p:cNvSpPr>
          <p:nvPr>
            <p:ph type="sldNum" sz="quarter" idx="8"/>
          </p:nvPr>
        </p:nvSpPr>
        <p:spPr/>
        <p:txBody>
          <a:bodyPr/>
          <a:lstStyle>
            <a:lvl1pPr>
              <a:defRPr/>
            </a:lvl1pPr>
          </a:lstStyle>
          <a:p>
            <a:pPr lvl="0"/>
            <a:fld id="{27A9278F-8FBC-49BC-9478-DF4405C3C71E}" type="slidenum">
              <a:t>‹N°›</a:t>
            </a:fld>
            <a:endParaRPr lang="fr-BE"/>
          </a:p>
        </p:txBody>
      </p:sp>
    </p:spTree>
    <p:extLst>
      <p:ext uri="{BB962C8B-B14F-4D97-AF65-F5344CB8AC3E}">
        <p14:creationId xmlns:p14="http://schemas.microsoft.com/office/powerpoint/2010/main" val="26808490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D23612-42AC-4832-95BC-BB604F169613}"/>
              </a:ext>
            </a:extLst>
          </p:cNvPr>
          <p:cNvSpPr txBox="1">
            <a:spLocks noGrp="1"/>
          </p:cNvSpPr>
          <p:nvPr>
            <p:ph type="title"/>
          </p:nvPr>
        </p:nvSpPr>
        <p:spPr/>
        <p:txBody>
          <a:bodyPr/>
          <a:lstStyle>
            <a:lvl1pPr>
              <a:defRPr/>
            </a:lvl1pPr>
          </a:lstStyle>
          <a:p>
            <a:pPr lvl="0"/>
            <a:r>
              <a:rPr lang="fr-FR"/>
              <a:t>Modifiez le style du titre</a:t>
            </a:r>
            <a:endParaRPr lang="en-US"/>
          </a:p>
        </p:txBody>
      </p:sp>
      <p:sp>
        <p:nvSpPr>
          <p:cNvPr id="3" name="Text Placeholder 2">
            <a:extLst>
              <a:ext uri="{FF2B5EF4-FFF2-40B4-BE49-F238E27FC236}">
                <a16:creationId xmlns:a16="http://schemas.microsoft.com/office/drawing/2014/main" id="{D1300B8E-4D27-4005-94CE-0F8C5581DCC0}"/>
              </a:ext>
            </a:extLst>
          </p:cNvPr>
          <p:cNvSpPr txBox="1">
            <a:spLocks noGrp="1"/>
          </p:cNvSpPr>
          <p:nvPr>
            <p:ph type="body" idx="1"/>
          </p:nvPr>
        </p:nvSpPr>
        <p:spPr>
          <a:xfrm>
            <a:off x="609603" y="2160983"/>
            <a:ext cx="3090672" cy="576264"/>
          </a:xfrm>
        </p:spPr>
        <p:txBody>
          <a:bodyPr anchor="b">
            <a:noAutofit/>
          </a:bodyPr>
          <a:lstStyle>
            <a:lvl1pPr marL="0" indent="0">
              <a:buNone/>
              <a:defRPr sz="2400"/>
            </a:lvl1pPr>
          </a:lstStyle>
          <a:p>
            <a:pPr lvl="0"/>
            <a:r>
              <a:rPr lang="fr-FR"/>
              <a:t>Cliquez pour modifier les styles du texte du masque</a:t>
            </a:r>
          </a:p>
        </p:txBody>
      </p:sp>
      <p:sp>
        <p:nvSpPr>
          <p:cNvPr id="4" name="Content Placeholder 3">
            <a:extLst>
              <a:ext uri="{FF2B5EF4-FFF2-40B4-BE49-F238E27FC236}">
                <a16:creationId xmlns:a16="http://schemas.microsoft.com/office/drawing/2014/main" id="{85605EE4-344C-4DAB-8008-7472439AEBD4}"/>
              </a:ext>
            </a:extLst>
          </p:cNvPr>
          <p:cNvSpPr txBox="1">
            <a:spLocks noGrp="1"/>
          </p:cNvSpPr>
          <p:nvPr>
            <p:ph idx="2"/>
          </p:nvPr>
        </p:nvSpPr>
        <p:spPr>
          <a:xfrm>
            <a:off x="609603" y="2737247"/>
            <a:ext cx="3090672" cy="3304120"/>
          </a:xfrm>
        </p:spPr>
        <p:txBody>
          <a:bodyPr/>
          <a:lstStyle>
            <a:lvl1pPr>
              <a:defRPr/>
            </a:lvl1pPr>
            <a:lvl2pPr>
              <a:defRPr/>
            </a:lvl2pPr>
            <a:lvl3pPr>
              <a:defRPr/>
            </a:lvl3pPr>
            <a:lvl4pPr>
              <a:defRPr/>
            </a:lvl4pPr>
            <a:lvl5pPr>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5" name="Text Placeholder 4">
            <a:extLst>
              <a:ext uri="{FF2B5EF4-FFF2-40B4-BE49-F238E27FC236}">
                <a16:creationId xmlns:a16="http://schemas.microsoft.com/office/drawing/2014/main" id="{CDC8EC3F-9105-4103-9AA4-DE7D05EE2276}"/>
              </a:ext>
            </a:extLst>
          </p:cNvPr>
          <p:cNvSpPr txBox="1">
            <a:spLocks noGrp="1"/>
          </p:cNvSpPr>
          <p:nvPr>
            <p:ph type="body" idx="3"/>
          </p:nvPr>
        </p:nvSpPr>
        <p:spPr>
          <a:xfrm>
            <a:off x="3866640" y="2160983"/>
            <a:ext cx="3090672" cy="576264"/>
          </a:xfrm>
        </p:spPr>
        <p:txBody>
          <a:bodyPr anchor="b">
            <a:noAutofit/>
          </a:bodyPr>
          <a:lstStyle>
            <a:lvl1pPr marL="0" indent="0">
              <a:buNone/>
              <a:defRPr sz="2400"/>
            </a:lvl1pPr>
          </a:lstStyle>
          <a:p>
            <a:pPr lvl="0"/>
            <a:r>
              <a:rPr lang="fr-FR"/>
              <a:t>Cliquez pour modifier les styles du texte du masque</a:t>
            </a:r>
          </a:p>
        </p:txBody>
      </p:sp>
      <p:sp>
        <p:nvSpPr>
          <p:cNvPr id="6" name="Content Placeholder 5">
            <a:extLst>
              <a:ext uri="{FF2B5EF4-FFF2-40B4-BE49-F238E27FC236}">
                <a16:creationId xmlns:a16="http://schemas.microsoft.com/office/drawing/2014/main" id="{639848E5-B107-4037-AF26-B8C9F16CCB23}"/>
              </a:ext>
            </a:extLst>
          </p:cNvPr>
          <p:cNvSpPr txBox="1">
            <a:spLocks noGrp="1"/>
          </p:cNvSpPr>
          <p:nvPr>
            <p:ph idx="4"/>
          </p:nvPr>
        </p:nvSpPr>
        <p:spPr>
          <a:xfrm>
            <a:off x="3866640" y="2737247"/>
            <a:ext cx="3090672" cy="3304120"/>
          </a:xfrm>
        </p:spPr>
        <p:txBody>
          <a:bodyPr/>
          <a:lstStyle>
            <a:lvl1pPr>
              <a:defRPr/>
            </a:lvl1pPr>
            <a:lvl2pPr>
              <a:defRPr/>
            </a:lvl2pPr>
            <a:lvl3pPr>
              <a:defRPr/>
            </a:lvl3pPr>
            <a:lvl4pPr>
              <a:defRPr/>
            </a:lvl4pPr>
            <a:lvl5pPr>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7" name="Date Placeholder 6">
            <a:extLst>
              <a:ext uri="{FF2B5EF4-FFF2-40B4-BE49-F238E27FC236}">
                <a16:creationId xmlns:a16="http://schemas.microsoft.com/office/drawing/2014/main" id="{83478889-E518-4A2C-8D49-7FEEAD2DE768}"/>
              </a:ext>
            </a:extLst>
          </p:cNvPr>
          <p:cNvSpPr txBox="1">
            <a:spLocks noGrp="1"/>
          </p:cNvSpPr>
          <p:nvPr>
            <p:ph type="dt" sz="half" idx="7"/>
          </p:nvPr>
        </p:nvSpPr>
        <p:spPr/>
        <p:txBody>
          <a:bodyPr/>
          <a:lstStyle>
            <a:lvl1pPr>
              <a:defRPr/>
            </a:lvl1pPr>
          </a:lstStyle>
          <a:p>
            <a:pPr lvl="0"/>
            <a:fld id="{D9B282AD-26BF-491C-884E-F14522BCC3C6}" type="datetime1">
              <a:rPr lang="fr-FR"/>
              <a:pPr lvl="0"/>
              <a:t>06/10/2021</a:t>
            </a:fld>
            <a:endParaRPr lang="fr-BE"/>
          </a:p>
        </p:txBody>
      </p:sp>
      <p:sp>
        <p:nvSpPr>
          <p:cNvPr id="8" name="Footer Placeholder 7">
            <a:extLst>
              <a:ext uri="{FF2B5EF4-FFF2-40B4-BE49-F238E27FC236}">
                <a16:creationId xmlns:a16="http://schemas.microsoft.com/office/drawing/2014/main" id="{62F93B45-46BA-4E69-AD16-973C7FBF422A}"/>
              </a:ext>
            </a:extLst>
          </p:cNvPr>
          <p:cNvSpPr txBox="1">
            <a:spLocks noGrp="1"/>
          </p:cNvSpPr>
          <p:nvPr>
            <p:ph type="ftr" sz="quarter" idx="9"/>
          </p:nvPr>
        </p:nvSpPr>
        <p:spPr/>
        <p:txBody>
          <a:bodyPr/>
          <a:lstStyle>
            <a:lvl1pPr>
              <a:defRPr/>
            </a:lvl1pPr>
          </a:lstStyle>
          <a:p>
            <a:pPr lvl="0"/>
            <a:endParaRPr lang="fr-BE"/>
          </a:p>
        </p:txBody>
      </p:sp>
      <p:sp>
        <p:nvSpPr>
          <p:cNvPr id="9" name="Slide Number Placeholder 8">
            <a:extLst>
              <a:ext uri="{FF2B5EF4-FFF2-40B4-BE49-F238E27FC236}">
                <a16:creationId xmlns:a16="http://schemas.microsoft.com/office/drawing/2014/main" id="{D28A0898-D317-45F9-A579-009F6D890C38}"/>
              </a:ext>
            </a:extLst>
          </p:cNvPr>
          <p:cNvSpPr txBox="1">
            <a:spLocks noGrp="1"/>
          </p:cNvSpPr>
          <p:nvPr>
            <p:ph type="sldNum" sz="quarter" idx="8"/>
          </p:nvPr>
        </p:nvSpPr>
        <p:spPr/>
        <p:txBody>
          <a:bodyPr/>
          <a:lstStyle>
            <a:lvl1pPr>
              <a:defRPr/>
            </a:lvl1pPr>
          </a:lstStyle>
          <a:p>
            <a:pPr lvl="0"/>
            <a:fld id="{9CBDFFC0-4517-43D9-8D39-3CE9C132C4B8}" type="slidenum">
              <a:t>‹N°›</a:t>
            </a:fld>
            <a:endParaRPr lang="fr-BE"/>
          </a:p>
        </p:txBody>
      </p:sp>
    </p:spTree>
    <p:extLst>
      <p:ext uri="{BB962C8B-B14F-4D97-AF65-F5344CB8AC3E}">
        <p14:creationId xmlns:p14="http://schemas.microsoft.com/office/powerpoint/2010/main" val="18130816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18F5EE-E949-479D-8286-CB476071E658}"/>
              </a:ext>
            </a:extLst>
          </p:cNvPr>
          <p:cNvSpPr txBox="1">
            <a:spLocks noGrp="1"/>
          </p:cNvSpPr>
          <p:nvPr>
            <p:ph type="title"/>
          </p:nvPr>
        </p:nvSpPr>
        <p:spPr/>
        <p:txBody>
          <a:bodyPr/>
          <a:lstStyle>
            <a:lvl1pPr>
              <a:defRPr/>
            </a:lvl1pPr>
          </a:lstStyle>
          <a:p>
            <a:pPr lvl="0"/>
            <a:r>
              <a:rPr lang="fr-FR"/>
              <a:t>Modifiez le style du titre</a:t>
            </a:r>
            <a:endParaRPr lang="en-US"/>
          </a:p>
        </p:txBody>
      </p:sp>
      <p:sp>
        <p:nvSpPr>
          <p:cNvPr id="3" name="Date Placeholder 2">
            <a:extLst>
              <a:ext uri="{FF2B5EF4-FFF2-40B4-BE49-F238E27FC236}">
                <a16:creationId xmlns:a16="http://schemas.microsoft.com/office/drawing/2014/main" id="{7A1839A4-F75F-4AFD-A479-35C05FF832F5}"/>
              </a:ext>
            </a:extLst>
          </p:cNvPr>
          <p:cNvSpPr txBox="1">
            <a:spLocks noGrp="1"/>
          </p:cNvSpPr>
          <p:nvPr>
            <p:ph type="dt" sz="half" idx="7"/>
          </p:nvPr>
        </p:nvSpPr>
        <p:spPr/>
        <p:txBody>
          <a:bodyPr/>
          <a:lstStyle>
            <a:lvl1pPr>
              <a:defRPr/>
            </a:lvl1pPr>
          </a:lstStyle>
          <a:p>
            <a:pPr lvl="0"/>
            <a:fld id="{FB8AFFA6-CB43-4410-98DD-E883600DE103}" type="datetime1">
              <a:rPr lang="fr-FR"/>
              <a:pPr lvl="0"/>
              <a:t>06/10/2021</a:t>
            </a:fld>
            <a:endParaRPr lang="fr-BE"/>
          </a:p>
        </p:txBody>
      </p:sp>
      <p:sp>
        <p:nvSpPr>
          <p:cNvPr id="4" name="Footer Placeholder 3">
            <a:extLst>
              <a:ext uri="{FF2B5EF4-FFF2-40B4-BE49-F238E27FC236}">
                <a16:creationId xmlns:a16="http://schemas.microsoft.com/office/drawing/2014/main" id="{41090CDD-ADED-46DF-998F-A9546C5CE0B5}"/>
              </a:ext>
            </a:extLst>
          </p:cNvPr>
          <p:cNvSpPr txBox="1">
            <a:spLocks noGrp="1"/>
          </p:cNvSpPr>
          <p:nvPr>
            <p:ph type="ftr" sz="quarter" idx="9"/>
          </p:nvPr>
        </p:nvSpPr>
        <p:spPr/>
        <p:txBody>
          <a:bodyPr/>
          <a:lstStyle>
            <a:lvl1pPr>
              <a:defRPr/>
            </a:lvl1pPr>
          </a:lstStyle>
          <a:p>
            <a:pPr lvl="0"/>
            <a:endParaRPr lang="fr-BE"/>
          </a:p>
        </p:txBody>
      </p:sp>
      <p:sp>
        <p:nvSpPr>
          <p:cNvPr id="5" name="Slide Number Placeholder 4">
            <a:extLst>
              <a:ext uri="{FF2B5EF4-FFF2-40B4-BE49-F238E27FC236}">
                <a16:creationId xmlns:a16="http://schemas.microsoft.com/office/drawing/2014/main" id="{1C395123-9BDB-4260-9813-E3BA63047D35}"/>
              </a:ext>
            </a:extLst>
          </p:cNvPr>
          <p:cNvSpPr txBox="1">
            <a:spLocks noGrp="1"/>
          </p:cNvSpPr>
          <p:nvPr>
            <p:ph type="sldNum" sz="quarter" idx="8"/>
          </p:nvPr>
        </p:nvSpPr>
        <p:spPr/>
        <p:txBody>
          <a:bodyPr/>
          <a:lstStyle>
            <a:lvl1pPr>
              <a:defRPr/>
            </a:lvl1pPr>
          </a:lstStyle>
          <a:p>
            <a:pPr lvl="0"/>
            <a:fld id="{3DF20C4A-F1AB-45AD-84F9-56F3F4C2A56E}" type="slidenum">
              <a:t>‹N°›</a:t>
            </a:fld>
            <a:endParaRPr lang="fr-BE"/>
          </a:p>
        </p:txBody>
      </p:sp>
    </p:spTree>
    <p:extLst>
      <p:ext uri="{BB962C8B-B14F-4D97-AF65-F5344CB8AC3E}">
        <p14:creationId xmlns:p14="http://schemas.microsoft.com/office/powerpoint/2010/main" val="26037169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F8B745-9118-4477-9E31-DBEDD855A0E5}"/>
              </a:ext>
            </a:extLst>
          </p:cNvPr>
          <p:cNvSpPr txBox="1">
            <a:spLocks noGrp="1"/>
          </p:cNvSpPr>
          <p:nvPr>
            <p:ph type="dt" sz="half" idx="7"/>
          </p:nvPr>
        </p:nvSpPr>
        <p:spPr/>
        <p:txBody>
          <a:bodyPr/>
          <a:lstStyle>
            <a:lvl1pPr>
              <a:defRPr/>
            </a:lvl1pPr>
          </a:lstStyle>
          <a:p>
            <a:pPr lvl="0"/>
            <a:fld id="{E819DEB5-9C6A-479A-BC9C-757F1FF41FDC}" type="datetime1">
              <a:rPr lang="fr-FR"/>
              <a:pPr lvl="0"/>
              <a:t>06/10/2021</a:t>
            </a:fld>
            <a:endParaRPr lang="fr-BE"/>
          </a:p>
        </p:txBody>
      </p:sp>
      <p:sp>
        <p:nvSpPr>
          <p:cNvPr id="3" name="Footer Placeholder 2">
            <a:extLst>
              <a:ext uri="{FF2B5EF4-FFF2-40B4-BE49-F238E27FC236}">
                <a16:creationId xmlns:a16="http://schemas.microsoft.com/office/drawing/2014/main" id="{B109A42A-FED9-46EB-B0AE-73151079C6A2}"/>
              </a:ext>
            </a:extLst>
          </p:cNvPr>
          <p:cNvSpPr txBox="1">
            <a:spLocks noGrp="1"/>
          </p:cNvSpPr>
          <p:nvPr>
            <p:ph type="ftr" sz="quarter" idx="9"/>
          </p:nvPr>
        </p:nvSpPr>
        <p:spPr/>
        <p:txBody>
          <a:bodyPr/>
          <a:lstStyle>
            <a:lvl1pPr>
              <a:defRPr/>
            </a:lvl1pPr>
          </a:lstStyle>
          <a:p>
            <a:pPr lvl="0"/>
            <a:endParaRPr lang="fr-BE"/>
          </a:p>
        </p:txBody>
      </p:sp>
      <p:sp>
        <p:nvSpPr>
          <p:cNvPr id="4" name="Slide Number Placeholder 3">
            <a:extLst>
              <a:ext uri="{FF2B5EF4-FFF2-40B4-BE49-F238E27FC236}">
                <a16:creationId xmlns:a16="http://schemas.microsoft.com/office/drawing/2014/main" id="{DDE04041-EE9A-4744-9A03-D0A0E37E34DA}"/>
              </a:ext>
            </a:extLst>
          </p:cNvPr>
          <p:cNvSpPr txBox="1">
            <a:spLocks noGrp="1"/>
          </p:cNvSpPr>
          <p:nvPr>
            <p:ph type="sldNum" sz="quarter" idx="8"/>
          </p:nvPr>
        </p:nvSpPr>
        <p:spPr/>
        <p:txBody>
          <a:bodyPr/>
          <a:lstStyle>
            <a:lvl1pPr>
              <a:defRPr/>
            </a:lvl1pPr>
          </a:lstStyle>
          <a:p>
            <a:pPr lvl="0"/>
            <a:fld id="{22843234-78AE-4B2B-BE79-C987772B38B3}" type="slidenum">
              <a:t>‹N°›</a:t>
            </a:fld>
            <a:endParaRPr lang="fr-BE"/>
          </a:p>
        </p:txBody>
      </p:sp>
    </p:spTree>
    <p:extLst>
      <p:ext uri="{BB962C8B-B14F-4D97-AF65-F5344CB8AC3E}">
        <p14:creationId xmlns:p14="http://schemas.microsoft.com/office/powerpoint/2010/main" val="18684490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B8C30D-0B4E-43B3-B078-A06B6EAD1442}"/>
              </a:ext>
            </a:extLst>
          </p:cNvPr>
          <p:cNvSpPr txBox="1">
            <a:spLocks noGrp="1"/>
          </p:cNvSpPr>
          <p:nvPr>
            <p:ph type="title"/>
          </p:nvPr>
        </p:nvSpPr>
        <p:spPr>
          <a:xfrm>
            <a:off x="609603" y="1498601"/>
            <a:ext cx="2790181" cy="1278468"/>
          </a:xfrm>
        </p:spPr>
        <p:txBody>
          <a:bodyPr anchor="b"/>
          <a:lstStyle>
            <a:lvl1pPr>
              <a:defRPr sz="2000"/>
            </a:lvl1pPr>
          </a:lstStyle>
          <a:p>
            <a:pPr lvl="0"/>
            <a:r>
              <a:rPr lang="fr-FR"/>
              <a:t>Modifiez le style du titre</a:t>
            </a:r>
            <a:endParaRPr lang="en-US"/>
          </a:p>
        </p:txBody>
      </p:sp>
      <p:sp>
        <p:nvSpPr>
          <p:cNvPr id="3" name="Content Placeholder 2">
            <a:extLst>
              <a:ext uri="{FF2B5EF4-FFF2-40B4-BE49-F238E27FC236}">
                <a16:creationId xmlns:a16="http://schemas.microsoft.com/office/drawing/2014/main" id="{7F8554FA-0E1C-4452-A833-13540BAA0405}"/>
              </a:ext>
            </a:extLst>
          </p:cNvPr>
          <p:cNvSpPr txBox="1">
            <a:spLocks noGrp="1"/>
          </p:cNvSpPr>
          <p:nvPr>
            <p:ph idx="1"/>
          </p:nvPr>
        </p:nvSpPr>
        <p:spPr>
          <a:xfrm>
            <a:off x="3571271" y="514926"/>
            <a:ext cx="3386041" cy="5526432"/>
          </a:xfrm>
        </p:spPr>
        <p:txBody>
          <a:bodyPr/>
          <a:lstStyle>
            <a:lvl1pPr>
              <a:defRPr/>
            </a:lvl1pPr>
            <a:lvl2pPr>
              <a:defRPr/>
            </a:lvl2pPr>
            <a:lvl3pPr>
              <a:defRPr/>
            </a:lvl3pPr>
            <a:lvl4pPr>
              <a:defRPr/>
            </a:lvl4pPr>
            <a:lvl5pPr>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Text Placeholder 3">
            <a:extLst>
              <a:ext uri="{FF2B5EF4-FFF2-40B4-BE49-F238E27FC236}">
                <a16:creationId xmlns:a16="http://schemas.microsoft.com/office/drawing/2014/main" id="{6364FD46-B1EB-44AF-B32D-2EFD2B19788B}"/>
              </a:ext>
            </a:extLst>
          </p:cNvPr>
          <p:cNvSpPr txBox="1">
            <a:spLocks noGrp="1"/>
          </p:cNvSpPr>
          <p:nvPr>
            <p:ph type="body" idx="2"/>
          </p:nvPr>
        </p:nvSpPr>
        <p:spPr>
          <a:xfrm>
            <a:off x="609603" y="2777069"/>
            <a:ext cx="2790181" cy="2584451"/>
          </a:xfrm>
        </p:spPr>
        <p:txBody>
          <a:bodyPr/>
          <a:lstStyle>
            <a:lvl1pPr marL="0" indent="0">
              <a:buNone/>
              <a:defRPr sz="1400"/>
            </a:lvl1pPr>
          </a:lstStyle>
          <a:p>
            <a:pPr lvl="0"/>
            <a:r>
              <a:rPr lang="fr-FR"/>
              <a:t>Cliquez pour modifier les styles du texte du masque</a:t>
            </a:r>
          </a:p>
        </p:txBody>
      </p:sp>
      <p:sp>
        <p:nvSpPr>
          <p:cNvPr id="5" name="Date Placeholder 4">
            <a:extLst>
              <a:ext uri="{FF2B5EF4-FFF2-40B4-BE49-F238E27FC236}">
                <a16:creationId xmlns:a16="http://schemas.microsoft.com/office/drawing/2014/main" id="{953AC9C4-AC9D-410C-A8D7-3168CDCD7AA9}"/>
              </a:ext>
            </a:extLst>
          </p:cNvPr>
          <p:cNvSpPr txBox="1">
            <a:spLocks noGrp="1"/>
          </p:cNvSpPr>
          <p:nvPr>
            <p:ph type="dt" sz="half" idx="7"/>
          </p:nvPr>
        </p:nvSpPr>
        <p:spPr/>
        <p:txBody>
          <a:bodyPr/>
          <a:lstStyle>
            <a:lvl1pPr>
              <a:defRPr/>
            </a:lvl1pPr>
          </a:lstStyle>
          <a:p>
            <a:pPr lvl="0"/>
            <a:fld id="{065F511B-F8A7-49CB-9015-FD45A2972F5D}" type="datetime1">
              <a:rPr lang="fr-FR"/>
              <a:pPr lvl="0"/>
              <a:t>06/10/2021</a:t>
            </a:fld>
            <a:endParaRPr lang="fr-BE"/>
          </a:p>
        </p:txBody>
      </p:sp>
      <p:sp>
        <p:nvSpPr>
          <p:cNvPr id="6" name="Footer Placeholder 5">
            <a:extLst>
              <a:ext uri="{FF2B5EF4-FFF2-40B4-BE49-F238E27FC236}">
                <a16:creationId xmlns:a16="http://schemas.microsoft.com/office/drawing/2014/main" id="{6DAC1538-F76A-4981-91DB-A1D8203E9421}"/>
              </a:ext>
            </a:extLst>
          </p:cNvPr>
          <p:cNvSpPr txBox="1">
            <a:spLocks noGrp="1"/>
          </p:cNvSpPr>
          <p:nvPr>
            <p:ph type="ftr" sz="quarter" idx="9"/>
          </p:nvPr>
        </p:nvSpPr>
        <p:spPr/>
        <p:txBody>
          <a:bodyPr/>
          <a:lstStyle>
            <a:lvl1pPr>
              <a:defRPr/>
            </a:lvl1pPr>
          </a:lstStyle>
          <a:p>
            <a:pPr lvl="0"/>
            <a:endParaRPr lang="fr-BE"/>
          </a:p>
        </p:txBody>
      </p:sp>
      <p:sp>
        <p:nvSpPr>
          <p:cNvPr id="7" name="Slide Number Placeholder 6">
            <a:extLst>
              <a:ext uri="{FF2B5EF4-FFF2-40B4-BE49-F238E27FC236}">
                <a16:creationId xmlns:a16="http://schemas.microsoft.com/office/drawing/2014/main" id="{325603DD-EE0E-47C6-B929-5981638752D0}"/>
              </a:ext>
            </a:extLst>
          </p:cNvPr>
          <p:cNvSpPr txBox="1">
            <a:spLocks noGrp="1"/>
          </p:cNvSpPr>
          <p:nvPr>
            <p:ph type="sldNum" sz="quarter" idx="8"/>
          </p:nvPr>
        </p:nvSpPr>
        <p:spPr/>
        <p:txBody>
          <a:bodyPr/>
          <a:lstStyle>
            <a:lvl1pPr>
              <a:defRPr/>
            </a:lvl1pPr>
          </a:lstStyle>
          <a:p>
            <a:pPr lvl="0"/>
            <a:fld id="{8CDEB905-CA5C-4BB3-B516-DD255348058D}" type="slidenum">
              <a:t>‹N°›</a:t>
            </a:fld>
            <a:endParaRPr lang="fr-BE"/>
          </a:p>
        </p:txBody>
      </p:sp>
    </p:spTree>
    <p:extLst>
      <p:ext uri="{BB962C8B-B14F-4D97-AF65-F5344CB8AC3E}">
        <p14:creationId xmlns:p14="http://schemas.microsoft.com/office/powerpoint/2010/main" val="5581205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8CC1D7-3CFC-410B-AAEF-2237B3F5B3AF}"/>
              </a:ext>
            </a:extLst>
          </p:cNvPr>
          <p:cNvSpPr txBox="1">
            <a:spLocks noGrp="1"/>
          </p:cNvSpPr>
          <p:nvPr>
            <p:ph type="title"/>
          </p:nvPr>
        </p:nvSpPr>
        <p:spPr>
          <a:xfrm>
            <a:off x="609603" y="4800600"/>
            <a:ext cx="6347709" cy="566735"/>
          </a:xfrm>
        </p:spPr>
        <p:txBody>
          <a:bodyPr anchor="b"/>
          <a:lstStyle>
            <a:lvl1pPr>
              <a:defRPr sz="2400"/>
            </a:lvl1pPr>
          </a:lstStyle>
          <a:p>
            <a:pPr lvl="0"/>
            <a:r>
              <a:rPr lang="fr-FR"/>
              <a:t>Modifiez le style du titre</a:t>
            </a:r>
            <a:endParaRPr lang="en-US"/>
          </a:p>
        </p:txBody>
      </p:sp>
      <p:sp>
        <p:nvSpPr>
          <p:cNvPr id="3" name="Picture Placeholder 2">
            <a:extLst>
              <a:ext uri="{FF2B5EF4-FFF2-40B4-BE49-F238E27FC236}">
                <a16:creationId xmlns:a16="http://schemas.microsoft.com/office/drawing/2014/main" id="{34DBAF74-A7AC-45F4-A650-789B0E79DEF7}"/>
              </a:ext>
            </a:extLst>
          </p:cNvPr>
          <p:cNvSpPr txBox="1">
            <a:spLocks noGrp="1"/>
          </p:cNvSpPr>
          <p:nvPr>
            <p:ph type="pic" idx="1"/>
          </p:nvPr>
        </p:nvSpPr>
        <p:spPr>
          <a:xfrm>
            <a:off x="609603" y="609603"/>
            <a:ext cx="6347709" cy="3845719"/>
          </a:xfrm>
        </p:spPr>
        <p:txBody>
          <a:bodyPr anchorCtr="1"/>
          <a:lstStyle>
            <a:lvl1pPr marL="0" indent="0" algn="ctr">
              <a:buNone/>
              <a:defRPr sz="1600"/>
            </a:lvl1pPr>
          </a:lstStyle>
          <a:p>
            <a:pPr lvl="0"/>
            <a:r>
              <a:rPr lang="fr-FR"/>
              <a:t>Cliquez sur l'icône pour ajouter une image</a:t>
            </a:r>
            <a:endParaRPr lang="en-US"/>
          </a:p>
        </p:txBody>
      </p:sp>
      <p:sp>
        <p:nvSpPr>
          <p:cNvPr id="4" name="Text Placeholder 3">
            <a:extLst>
              <a:ext uri="{FF2B5EF4-FFF2-40B4-BE49-F238E27FC236}">
                <a16:creationId xmlns:a16="http://schemas.microsoft.com/office/drawing/2014/main" id="{3EB4AF52-30E8-4812-92C5-073C1343226F}"/>
              </a:ext>
            </a:extLst>
          </p:cNvPr>
          <p:cNvSpPr txBox="1">
            <a:spLocks noGrp="1"/>
          </p:cNvSpPr>
          <p:nvPr>
            <p:ph type="body" idx="2"/>
          </p:nvPr>
        </p:nvSpPr>
        <p:spPr>
          <a:xfrm>
            <a:off x="609603" y="5367335"/>
            <a:ext cx="6347709" cy="674022"/>
          </a:xfrm>
        </p:spPr>
        <p:txBody>
          <a:bodyPr/>
          <a:lstStyle>
            <a:lvl1pPr marL="0" indent="0">
              <a:buNone/>
              <a:defRPr sz="1200"/>
            </a:lvl1pPr>
          </a:lstStyle>
          <a:p>
            <a:pPr lvl="0"/>
            <a:r>
              <a:rPr lang="fr-FR"/>
              <a:t>Cliquez pour modifier les styles du texte du masque</a:t>
            </a:r>
          </a:p>
        </p:txBody>
      </p:sp>
      <p:sp>
        <p:nvSpPr>
          <p:cNvPr id="5" name="Date Placeholder 4">
            <a:extLst>
              <a:ext uri="{FF2B5EF4-FFF2-40B4-BE49-F238E27FC236}">
                <a16:creationId xmlns:a16="http://schemas.microsoft.com/office/drawing/2014/main" id="{28928A26-D851-472C-801E-F420B14C865F}"/>
              </a:ext>
            </a:extLst>
          </p:cNvPr>
          <p:cNvSpPr txBox="1">
            <a:spLocks noGrp="1"/>
          </p:cNvSpPr>
          <p:nvPr>
            <p:ph type="dt" sz="half" idx="7"/>
          </p:nvPr>
        </p:nvSpPr>
        <p:spPr/>
        <p:txBody>
          <a:bodyPr/>
          <a:lstStyle>
            <a:lvl1pPr>
              <a:defRPr/>
            </a:lvl1pPr>
          </a:lstStyle>
          <a:p>
            <a:pPr lvl="0"/>
            <a:fld id="{036DB771-C591-41C7-9BA7-48438F4BB131}" type="datetime1">
              <a:rPr lang="fr-FR"/>
              <a:pPr lvl="0"/>
              <a:t>06/10/2021</a:t>
            </a:fld>
            <a:endParaRPr lang="fr-BE"/>
          </a:p>
        </p:txBody>
      </p:sp>
      <p:sp>
        <p:nvSpPr>
          <p:cNvPr id="6" name="Footer Placeholder 5">
            <a:extLst>
              <a:ext uri="{FF2B5EF4-FFF2-40B4-BE49-F238E27FC236}">
                <a16:creationId xmlns:a16="http://schemas.microsoft.com/office/drawing/2014/main" id="{C32D4D29-BEAA-40B5-AED9-60C34A48116B}"/>
              </a:ext>
            </a:extLst>
          </p:cNvPr>
          <p:cNvSpPr txBox="1">
            <a:spLocks noGrp="1"/>
          </p:cNvSpPr>
          <p:nvPr>
            <p:ph type="ftr" sz="quarter" idx="9"/>
          </p:nvPr>
        </p:nvSpPr>
        <p:spPr/>
        <p:txBody>
          <a:bodyPr/>
          <a:lstStyle>
            <a:lvl1pPr>
              <a:defRPr/>
            </a:lvl1pPr>
          </a:lstStyle>
          <a:p>
            <a:pPr lvl="0"/>
            <a:endParaRPr lang="fr-BE"/>
          </a:p>
        </p:txBody>
      </p:sp>
      <p:sp>
        <p:nvSpPr>
          <p:cNvPr id="7" name="Slide Number Placeholder 6">
            <a:extLst>
              <a:ext uri="{FF2B5EF4-FFF2-40B4-BE49-F238E27FC236}">
                <a16:creationId xmlns:a16="http://schemas.microsoft.com/office/drawing/2014/main" id="{6622F699-809C-428C-B532-133F77FD5CF5}"/>
              </a:ext>
            </a:extLst>
          </p:cNvPr>
          <p:cNvSpPr txBox="1">
            <a:spLocks noGrp="1"/>
          </p:cNvSpPr>
          <p:nvPr>
            <p:ph type="sldNum" sz="quarter" idx="8"/>
          </p:nvPr>
        </p:nvSpPr>
        <p:spPr/>
        <p:txBody>
          <a:bodyPr/>
          <a:lstStyle>
            <a:lvl1pPr>
              <a:defRPr/>
            </a:lvl1pPr>
          </a:lstStyle>
          <a:p>
            <a:pPr lvl="0"/>
            <a:fld id="{119169B4-EE9A-4110-924B-E79817302323}" type="slidenum">
              <a:t>‹N°›</a:t>
            </a:fld>
            <a:endParaRPr lang="fr-BE"/>
          </a:p>
        </p:txBody>
      </p:sp>
    </p:spTree>
    <p:extLst>
      <p:ext uri="{BB962C8B-B14F-4D97-AF65-F5344CB8AC3E}">
        <p14:creationId xmlns:p14="http://schemas.microsoft.com/office/powerpoint/2010/main" val="40465829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pSp>
        <p:nvGrpSpPr>
          <p:cNvPr id="2" name="Group 16">
            <a:extLst>
              <a:ext uri="{FF2B5EF4-FFF2-40B4-BE49-F238E27FC236}">
                <a16:creationId xmlns:a16="http://schemas.microsoft.com/office/drawing/2014/main" id="{789C5893-BB05-4221-90F7-DF7432C80742}"/>
              </a:ext>
            </a:extLst>
          </p:cNvPr>
          <p:cNvGrpSpPr/>
          <p:nvPr/>
        </p:nvGrpSpPr>
        <p:grpSpPr>
          <a:xfrm>
            <a:off x="-8467" y="-8467"/>
            <a:ext cx="9169803" cy="6874934"/>
            <a:chOff x="-8467" y="-8467"/>
            <a:chExt cx="9169803" cy="6874934"/>
          </a:xfrm>
        </p:grpSpPr>
        <p:sp>
          <p:nvSpPr>
            <p:cNvPr id="3" name="Freeform 6">
              <a:extLst>
                <a:ext uri="{FF2B5EF4-FFF2-40B4-BE49-F238E27FC236}">
                  <a16:creationId xmlns:a16="http://schemas.microsoft.com/office/drawing/2014/main" id="{907682A2-0CD7-44AB-992B-25073591526E}"/>
                </a:ext>
              </a:extLst>
            </p:cNvPr>
            <p:cNvSpPr/>
            <p:nvPr/>
          </p:nvSpPr>
          <p:spPr>
            <a:xfrm>
              <a:off x="-8467" y="4013201"/>
              <a:ext cx="457200" cy="2853266"/>
            </a:xfrm>
            <a:custGeom>
              <a:avLst/>
              <a:gdLst>
                <a:gd name="f0" fmla="val w"/>
                <a:gd name="f1" fmla="val h"/>
                <a:gd name="f2" fmla="val 0"/>
                <a:gd name="f3" fmla="val 457200"/>
                <a:gd name="f4" fmla="val 2853267"/>
                <a:gd name="f5" fmla="val 2844800"/>
                <a:gd name="f6" fmla="val 2822"/>
                <a:gd name="f7" fmla="val 1905000"/>
                <a:gd name="f8" fmla="val 5645"/>
                <a:gd name="f9" fmla="val 965200"/>
                <a:gd name="f10" fmla="*/ f0 1 457200"/>
                <a:gd name="f11" fmla="*/ f1 1 2853267"/>
                <a:gd name="f12" fmla="+- f4 0 f2"/>
                <a:gd name="f13" fmla="+- f3 0 f2"/>
                <a:gd name="f14" fmla="*/ f13 1 457200"/>
                <a:gd name="f15" fmla="*/ f12 1 2853267"/>
                <a:gd name="f16" fmla="*/ f2 1 f14"/>
                <a:gd name="f17" fmla="*/ f3 1 f14"/>
                <a:gd name="f18" fmla="*/ f2 1 f15"/>
                <a:gd name="f19" fmla="*/ f4 1 f15"/>
                <a:gd name="f20" fmla="*/ f16 f10 1"/>
                <a:gd name="f21" fmla="*/ f17 f10 1"/>
                <a:gd name="f22" fmla="*/ f19 f11 1"/>
                <a:gd name="f23" fmla="*/ f18 f11 1"/>
              </a:gdLst>
              <a:ahLst/>
              <a:cxnLst>
                <a:cxn ang="3cd4">
                  <a:pos x="hc" y="t"/>
                </a:cxn>
                <a:cxn ang="0">
                  <a:pos x="r" y="vc"/>
                </a:cxn>
                <a:cxn ang="cd4">
                  <a:pos x="hc" y="b"/>
                </a:cxn>
                <a:cxn ang="cd2">
                  <a:pos x="l" y="vc"/>
                </a:cxn>
              </a:cxnLst>
              <a:rect l="f20" t="f23" r="f21" b="f22"/>
              <a:pathLst>
                <a:path w="457200" h="2853267">
                  <a:moveTo>
                    <a:pt x="f2" y="f2"/>
                  </a:moveTo>
                  <a:lnTo>
                    <a:pt x="f3" y="f4"/>
                  </a:lnTo>
                  <a:lnTo>
                    <a:pt x="f2" y="f5"/>
                  </a:lnTo>
                  <a:cubicBezTo>
                    <a:pt x="f6" y="f7"/>
                    <a:pt x="f8" y="f9"/>
                    <a:pt x="f2" y="f2"/>
                  </a:cubicBezTo>
                  <a:close/>
                </a:path>
              </a:pathLst>
            </a:custGeom>
            <a:solidFill>
              <a:srgbClr val="92278F">
                <a:alpha val="85000"/>
              </a:srgbClr>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000000"/>
                </a:solidFill>
                <a:uFillTx/>
                <a:latin typeface="Calibri"/>
              </a:endParaRPr>
            </a:p>
          </p:txBody>
        </p:sp>
        <p:cxnSp>
          <p:nvCxnSpPr>
            <p:cNvPr id="4" name="Straight Connector 7">
              <a:extLst>
                <a:ext uri="{FF2B5EF4-FFF2-40B4-BE49-F238E27FC236}">
                  <a16:creationId xmlns:a16="http://schemas.microsoft.com/office/drawing/2014/main" id="{87878736-3EFB-4D12-879C-01527FA40018}"/>
                </a:ext>
              </a:extLst>
            </p:cNvPr>
            <p:cNvCxnSpPr/>
            <p:nvPr/>
          </p:nvCxnSpPr>
          <p:spPr>
            <a:xfrm flipV="1">
              <a:off x="5130826" y="4175607"/>
              <a:ext cx="4022482" cy="2682393"/>
            </a:xfrm>
            <a:prstGeom prst="straightConnector1">
              <a:avLst/>
            </a:prstGeom>
            <a:noFill/>
            <a:ln w="9528" cap="rnd">
              <a:solidFill>
                <a:srgbClr val="D9D9D9"/>
              </a:solidFill>
              <a:prstDash val="solid"/>
              <a:miter/>
            </a:ln>
          </p:spPr>
        </p:cxnSp>
        <p:cxnSp>
          <p:nvCxnSpPr>
            <p:cNvPr id="5" name="Straight Connector 8">
              <a:extLst>
                <a:ext uri="{FF2B5EF4-FFF2-40B4-BE49-F238E27FC236}">
                  <a16:creationId xmlns:a16="http://schemas.microsoft.com/office/drawing/2014/main" id="{8936A8EF-D7AF-4B5D-AF6D-C944ACB3E884}"/>
                </a:ext>
              </a:extLst>
            </p:cNvPr>
            <p:cNvCxnSpPr/>
            <p:nvPr/>
          </p:nvCxnSpPr>
          <p:spPr>
            <a:xfrm>
              <a:off x="7042708" y="0"/>
              <a:ext cx="1219197" cy="6858000"/>
            </a:xfrm>
            <a:prstGeom prst="straightConnector1">
              <a:avLst/>
            </a:prstGeom>
            <a:noFill/>
            <a:ln w="9528" cap="rnd">
              <a:solidFill>
                <a:srgbClr val="BFBFBF"/>
              </a:solidFill>
              <a:prstDash val="solid"/>
              <a:miter/>
            </a:ln>
          </p:spPr>
        </p:cxnSp>
        <p:sp>
          <p:nvSpPr>
            <p:cNvPr id="6" name="Freeform 9">
              <a:extLst>
                <a:ext uri="{FF2B5EF4-FFF2-40B4-BE49-F238E27FC236}">
                  <a16:creationId xmlns:a16="http://schemas.microsoft.com/office/drawing/2014/main" id="{F9082B12-0A00-4E0B-83A6-BF0D1D74D20A}"/>
                </a:ext>
              </a:extLst>
            </p:cNvPr>
            <p:cNvSpPr/>
            <p:nvPr/>
          </p:nvSpPr>
          <p:spPr>
            <a:xfrm>
              <a:off x="6891896" y="0"/>
              <a:ext cx="2269440" cy="6866467"/>
            </a:xfrm>
            <a:custGeom>
              <a:avLst/>
              <a:gdLst>
                <a:gd name="f0" fmla="val w"/>
                <a:gd name="f1" fmla="val h"/>
                <a:gd name="f2" fmla="val 0"/>
                <a:gd name="f3" fmla="val 2269442"/>
                <a:gd name="f4" fmla="val 6866466"/>
                <a:gd name="f5" fmla="val 2023534"/>
                <a:gd name="f6" fmla="val 6858000"/>
                <a:gd name="f7" fmla="val 2269067"/>
                <a:gd name="f8" fmla="val 2271889"/>
                <a:gd name="f9" fmla="val 4580466"/>
                <a:gd name="f10" fmla="val 2257778"/>
                <a:gd name="f11" fmla="val 2294466"/>
                <a:gd name="f12" fmla="val 2260600"/>
                <a:gd name="f13" fmla="val 8466"/>
                <a:gd name="f14" fmla="*/ f0 1 2269442"/>
                <a:gd name="f15" fmla="*/ f1 1 6866466"/>
                <a:gd name="f16" fmla="+- f4 0 f2"/>
                <a:gd name="f17" fmla="+- f3 0 f2"/>
                <a:gd name="f18" fmla="*/ f17 1 2269442"/>
                <a:gd name="f19" fmla="*/ f16 1 6866466"/>
                <a:gd name="f20" fmla="*/ f2 1 f18"/>
                <a:gd name="f21" fmla="*/ f3 1 f18"/>
                <a:gd name="f22" fmla="*/ f2 1 f19"/>
                <a:gd name="f23" fmla="*/ f4 1 f19"/>
                <a:gd name="f24" fmla="*/ f20 f14 1"/>
                <a:gd name="f25" fmla="*/ f21 f14 1"/>
                <a:gd name="f26" fmla="*/ f23 f15 1"/>
                <a:gd name="f27" fmla="*/ f22 f15 1"/>
              </a:gdLst>
              <a:ahLst/>
              <a:cxnLst>
                <a:cxn ang="3cd4">
                  <a:pos x="hc" y="t"/>
                </a:cxn>
                <a:cxn ang="0">
                  <a:pos x="r" y="vc"/>
                </a:cxn>
                <a:cxn ang="cd4">
                  <a:pos x="hc" y="b"/>
                </a:cxn>
                <a:cxn ang="cd2">
                  <a:pos x="l" y="vc"/>
                </a:cxn>
              </a:cxnLst>
              <a:rect l="f24" t="f27" r="f25" b="f26"/>
              <a:pathLst>
                <a:path w="2269442" h="6866466">
                  <a:moveTo>
                    <a:pt x="f5" y="f2"/>
                  </a:moveTo>
                  <a:lnTo>
                    <a:pt x="f2" y="f6"/>
                  </a:lnTo>
                  <a:lnTo>
                    <a:pt x="f7" y="f4"/>
                  </a:lnTo>
                  <a:cubicBezTo>
                    <a:pt x="f8" y="f9"/>
                    <a:pt x="f10" y="f11"/>
                    <a:pt x="f12" y="f13"/>
                  </a:cubicBezTo>
                  <a:lnTo>
                    <a:pt x="f5" y="f2"/>
                  </a:lnTo>
                  <a:close/>
                </a:path>
              </a:pathLst>
            </a:custGeom>
            <a:solidFill>
              <a:srgbClr val="92278F">
                <a:alpha val="30000"/>
              </a:srgbClr>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000000"/>
                </a:solidFill>
                <a:uFillTx/>
                <a:latin typeface="Calibri"/>
              </a:endParaRPr>
            </a:p>
          </p:txBody>
        </p:sp>
        <p:sp>
          <p:nvSpPr>
            <p:cNvPr id="7" name="Freeform 10">
              <a:extLst>
                <a:ext uri="{FF2B5EF4-FFF2-40B4-BE49-F238E27FC236}">
                  <a16:creationId xmlns:a16="http://schemas.microsoft.com/office/drawing/2014/main" id="{96A850CA-1E17-4752-A730-479EAF234785}"/>
                </a:ext>
              </a:extLst>
            </p:cNvPr>
            <p:cNvSpPr/>
            <p:nvPr/>
          </p:nvSpPr>
          <p:spPr>
            <a:xfrm>
              <a:off x="7205161" y="-8467"/>
              <a:ext cx="1948147" cy="6866467"/>
            </a:xfrm>
            <a:custGeom>
              <a:avLst/>
              <a:gdLst>
                <a:gd name="f0" fmla="val w"/>
                <a:gd name="f1" fmla="val h"/>
                <a:gd name="f2" fmla="val 0"/>
                <a:gd name="f3" fmla="val 1948147"/>
                <a:gd name="f4" fmla="val 6866467"/>
                <a:gd name="f5" fmla="val 1202267"/>
                <a:gd name="f6" fmla="val 1947333"/>
                <a:gd name="f7" fmla="val 1944511"/>
                <a:gd name="f8" fmla="val 4577645"/>
                <a:gd name="f9" fmla="val 1950155"/>
                <a:gd name="f10" fmla="val 2288822"/>
                <a:gd name="f11" fmla="*/ f0 1 1948147"/>
                <a:gd name="f12" fmla="*/ f1 1 6866467"/>
                <a:gd name="f13" fmla="+- f4 0 f2"/>
                <a:gd name="f14" fmla="+- f3 0 f2"/>
                <a:gd name="f15" fmla="*/ f14 1 1948147"/>
                <a:gd name="f16" fmla="*/ f13 1 6866467"/>
                <a:gd name="f17" fmla="*/ f2 1 f15"/>
                <a:gd name="f18" fmla="*/ f3 1 f15"/>
                <a:gd name="f19" fmla="*/ f2 1 f16"/>
                <a:gd name="f20" fmla="*/ f4 1 f16"/>
                <a:gd name="f21" fmla="*/ f17 f11 1"/>
                <a:gd name="f22" fmla="*/ f18 f11 1"/>
                <a:gd name="f23" fmla="*/ f20 f12 1"/>
                <a:gd name="f24" fmla="*/ f19 f12 1"/>
              </a:gdLst>
              <a:ahLst/>
              <a:cxnLst>
                <a:cxn ang="3cd4">
                  <a:pos x="hc" y="t"/>
                </a:cxn>
                <a:cxn ang="0">
                  <a:pos x="r" y="vc"/>
                </a:cxn>
                <a:cxn ang="cd4">
                  <a:pos x="hc" y="b"/>
                </a:cxn>
                <a:cxn ang="cd2">
                  <a:pos x="l" y="vc"/>
                </a:cxn>
              </a:cxnLst>
              <a:rect l="f21" t="f24" r="f22" b="f23"/>
              <a:pathLst>
                <a:path w="1948147" h="6866467">
                  <a:moveTo>
                    <a:pt x="f2" y="f2"/>
                  </a:moveTo>
                  <a:lnTo>
                    <a:pt x="f5" y="f4"/>
                  </a:lnTo>
                  <a:lnTo>
                    <a:pt x="f6" y="f4"/>
                  </a:lnTo>
                  <a:cubicBezTo>
                    <a:pt x="f7" y="f8"/>
                    <a:pt x="f9" y="f10"/>
                    <a:pt x="f6" y="f2"/>
                  </a:cubicBezTo>
                  <a:lnTo>
                    <a:pt x="f2" y="f2"/>
                  </a:lnTo>
                  <a:close/>
                </a:path>
              </a:pathLst>
            </a:custGeom>
            <a:solidFill>
              <a:srgbClr val="92278F">
                <a:alpha val="20000"/>
              </a:srgbClr>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000000"/>
                </a:solidFill>
                <a:uFillTx/>
                <a:latin typeface="Calibri"/>
              </a:endParaRPr>
            </a:p>
          </p:txBody>
        </p:sp>
        <p:sp>
          <p:nvSpPr>
            <p:cNvPr id="8" name="Freeform 11">
              <a:extLst>
                <a:ext uri="{FF2B5EF4-FFF2-40B4-BE49-F238E27FC236}">
                  <a16:creationId xmlns:a16="http://schemas.microsoft.com/office/drawing/2014/main" id="{9E8387ED-9C0F-4BC8-BDB7-6583E5A16DB0}"/>
                </a:ext>
              </a:extLst>
            </p:cNvPr>
            <p:cNvSpPr/>
            <p:nvPr/>
          </p:nvSpPr>
          <p:spPr>
            <a:xfrm>
              <a:off x="6637894" y="3920069"/>
              <a:ext cx="2513566" cy="2937930"/>
            </a:xfrm>
            <a:custGeom>
              <a:avLst/>
              <a:gdLst>
                <a:gd name="f0" fmla="val w"/>
                <a:gd name="f1" fmla="val h"/>
                <a:gd name="f2" fmla="val 0"/>
                <a:gd name="f3" fmla="val 3259667"/>
                <a:gd name="f4" fmla="val 3810000"/>
                <a:gd name="f5" fmla="val 3251200"/>
                <a:gd name="f6" fmla="val 3254022"/>
                <a:gd name="f7" fmla="val 1270000"/>
                <a:gd name="f8" fmla="val 3256845"/>
                <a:gd name="f9" fmla="val 2540000"/>
                <a:gd name="f10" fmla="*/ f0 1 3259667"/>
                <a:gd name="f11" fmla="*/ f1 1 3810000"/>
                <a:gd name="f12" fmla="+- f4 0 f2"/>
                <a:gd name="f13" fmla="+- f3 0 f2"/>
                <a:gd name="f14" fmla="*/ f13 1 3259667"/>
                <a:gd name="f15" fmla="*/ f12 1 3810000"/>
                <a:gd name="f16" fmla="*/ f2 1 f14"/>
                <a:gd name="f17" fmla="*/ f3 1 f14"/>
                <a:gd name="f18" fmla="*/ f2 1 f15"/>
                <a:gd name="f19" fmla="*/ f4 1 f15"/>
                <a:gd name="f20" fmla="*/ f16 f10 1"/>
                <a:gd name="f21" fmla="*/ f17 f10 1"/>
                <a:gd name="f22" fmla="*/ f19 f11 1"/>
                <a:gd name="f23" fmla="*/ f18 f11 1"/>
              </a:gdLst>
              <a:ahLst/>
              <a:cxnLst>
                <a:cxn ang="3cd4">
                  <a:pos x="hc" y="t"/>
                </a:cxn>
                <a:cxn ang="0">
                  <a:pos x="r" y="vc"/>
                </a:cxn>
                <a:cxn ang="cd4">
                  <a:pos x="hc" y="b"/>
                </a:cxn>
                <a:cxn ang="cd2">
                  <a:pos x="l" y="vc"/>
                </a:cxn>
              </a:cxnLst>
              <a:rect l="f20" t="f23" r="f21" b="f22"/>
              <a:pathLst>
                <a:path w="3259667" h="3810000">
                  <a:moveTo>
                    <a:pt x="f2" y="f4"/>
                  </a:moveTo>
                  <a:lnTo>
                    <a:pt x="f5" y="f2"/>
                  </a:lnTo>
                  <a:cubicBezTo>
                    <a:pt x="f6" y="f7"/>
                    <a:pt x="f8" y="f9"/>
                    <a:pt x="f3" y="f4"/>
                  </a:cubicBezTo>
                  <a:lnTo>
                    <a:pt x="f2" y="f4"/>
                  </a:lnTo>
                  <a:close/>
                </a:path>
              </a:pathLst>
            </a:custGeom>
            <a:solidFill>
              <a:srgbClr val="9B57D3">
                <a:alpha val="72000"/>
              </a:srgbClr>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000000"/>
                </a:solidFill>
                <a:uFillTx/>
                <a:latin typeface="Calibri"/>
              </a:endParaRPr>
            </a:p>
          </p:txBody>
        </p:sp>
        <p:sp>
          <p:nvSpPr>
            <p:cNvPr id="9" name="Freeform 12">
              <a:extLst>
                <a:ext uri="{FF2B5EF4-FFF2-40B4-BE49-F238E27FC236}">
                  <a16:creationId xmlns:a16="http://schemas.microsoft.com/office/drawing/2014/main" id="{5C928C0C-AFB6-4778-A5DB-71444484FD5F}"/>
                </a:ext>
              </a:extLst>
            </p:cNvPr>
            <p:cNvSpPr/>
            <p:nvPr/>
          </p:nvSpPr>
          <p:spPr>
            <a:xfrm>
              <a:off x="7010430" y="-8467"/>
              <a:ext cx="2142878" cy="6866467"/>
            </a:xfrm>
            <a:custGeom>
              <a:avLst/>
              <a:gdLst>
                <a:gd name="f0" fmla="val w"/>
                <a:gd name="f1" fmla="val h"/>
                <a:gd name="f2" fmla="val 0"/>
                <a:gd name="f3" fmla="val 2853267"/>
                <a:gd name="f4" fmla="val 6866467"/>
                <a:gd name="f5" fmla="val 2472267"/>
                <a:gd name="f6" fmla="val 6858000"/>
                <a:gd name="f7" fmla="*/ f0 1 2853267"/>
                <a:gd name="f8" fmla="*/ f1 1 6866467"/>
                <a:gd name="f9" fmla="+- f4 0 f2"/>
                <a:gd name="f10" fmla="+- f3 0 f2"/>
                <a:gd name="f11" fmla="*/ f10 1 2853267"/>
                <a:gd name="f12" fmla="*/ f9 1 6866467"/>
                <a:gd name="f13" fmla="*/ f2 1 f11"/>
                <a:gd name="f14" fmla="*/ f3 1 f11"/>
                <a:gd name="f15" fmla="*/ f2 1 f12"/>
                <a:gd name="f16" fmla="*/ f4 1 f12"/>
                <a:gd name="f17" fmla="*/ f13 f7 1"/>
                <a:gd name="f18" fmla="*/ f14 f7 1"/>
                <a:gd name="f19" fmla="*/ f16 f8 1"/>
                <a:gd name="f20" fmla="*/ f15 f8 1"/>
              </a:gdLst>
              <a:ahLst/>
              <a:cxnLst>
                <a:cxn ang="3cd4">
                  <a:pos x="hc" y="t"/>
                </a:cxn>
                <a:cxn ang="0">
                  <a:pos x="r" y="vc"/>
                </a:cxn>
                <a:cxn ang="cd4">
                  <a:pos x="hc" y="b"/>
                </a:cxn>
                <a:cxn ang="cd2">
                  <a:pos x="l" y="vc"/>
                </a:cxn>
              </a:cxnLst>
              <a:rect l="f17" t="f20" r="f18" b="f19"/>
              <a:pathLst>
                <a:path w="2853267" h="6866467">
                  <a:moveTo>
                    <a:pt x="f2" y="f2"/>
                  </a:moveTo>
                  <a:lnTo>
                    <a:pt x="f5" y="f4"/>
                  </a:lnTo>
                  <a:lnTo>
                    <a:pt x="f3" y="f6"/>
                  </a:lnTo>
                  <a:lnTo>
                    <a:pt x="f3" y="f2"/>
                  </a:lnTo>
                  <a:lnTo>
                    <a:pt x="f2" y="f2"/>
                  </a:lnTo>
                  <a:close/>
                </a:path>
              </a:pathLst>
            </a:custGeom>
            <a:solidFill>
              <a:srgbClr val="762EB1">
                <a:alpha val="70000"/>
              </a:srgbClr>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000000"/>
                </a:solidFill>
                <a:uFillTx/>
                <a:latin typeface="Calibri"/>
              </a:endParaRPr>
            </a:p>
          </p:txBody>
        </p:sp>
        <p:sp>
          <p:nvSpPr>
            <p:cNvPr id="10" name="Freeform 13">
              <a:extLst>
                <a:ext uri="{FF2B5EF4-FFF2-40B4-BE49-F238E27FC236}">
                  <a16:creationId xmlns:a16="http://schemas.microsoft.com/office/drawing/2014/main" id="{4CC23875-ADF2-4F27-8B6F-AF3997734D50}"/>
                </a:ext>
              </a:extLst>
            </p:cNvPr>
            <p:cNvSpPr/>
            <p:nvPr/>
          </p:nvSpPr>
          <p:spPr>
            <a:xfrm>
              <a:off x="8295775" y="-8467"/>
              <a:ext cx="857533" cy="6866467"/>
            </a:xfrm>
            <a:custGeom>
              <a:avLst/>
              <a:gdLst>
                <a:gd name="f0" fmla="val w"/>
                <a:gd name="f1" fmla="val h"/>
                <a:gd name="f2" fmla="val 0"/>
                <a:gd name="f3" fmla="val 1286933"/>
                <a:gd name="f4" fmla="val 6866467"/>
                <a:gd name="f5" fmla="val 1016000"/>
                <a:gd name="f6" fmla="val 1284111"/>
                <a:gd name="f7" fmla="val 4577645"/>
                <a:gd name="f8" fmla="val 1281288"/>
                <a:gd name="f9" fmla="val 2288822"/>
                <a:gd name="f10" fmla="val 1278466"/>
                <a:gd name="f11" fmla="*/ f0 1 1286933"/>
                <a:gd name="f12" fmla="*/ f1 1 6866467"/>
                <a:gd name="f13" fmla="+- f4 0 f2"/>
                <a:gd name="f14" fmla="+- f3 0 f2"/>
                <a:gd name="f15" fmla="*/ f14 1 1286933"/>
                <a:gd name="f16" fmla="*/ f13 1 6866467"/>
                <a:gd name="f17" fmla="*/ f2 1 f15"/>
                <a:gd name="f18" fmla="*/ f3 1 f15"/>
                <a:gd name="f19" fmla="*/ f2 1 f16"/>
                <a:gd name="f20" fmla="*/ f4 1 f16"/>
                <a:gd name="f21" fmla="*/ f17 f11 1"/>
                <a:gd name="f22" fmla="*/ f18 f11 1"/>
                <a:gd name="f23" fmla="*/ f20 f12 1"/>
                <a:gd name="f24" fmla="*/ f19 f12 1"/>
              </a:gdLst>
              <a:ahLst/>
              <a:cxnLst>
                <a:cxn ang="3cd4">
                  <a:pos x="hc" y="t"/>
                </a:cxn>
                <a:cxn ang="0">
                  <a:pos x="r" y="vc"/>
                </a:cxn>
                <a:cxn ang="cd4">
                  <a:pos x="hc" y="b"/>
                </a:cxn>
                <a:cxn ang="cd2">
                  <a:pos x="l" y="vc"/>
                </a:cxn>
              </a:cxnLst>
              <a:rect l="f21" t="f24" r="f22" b="f23"/>
              <a:pathLst>
                <a:path w="1286933" h="6866467">
                  <a:moveTo>
                    <a:pt x="f5" y="f2"/>
                  </a:moveTo>
                  <a:lnTo>
                    <a:pt x="f2" y="f4"/>
                  </a:lnTo>
                  <a:lnTo>
                    <a:pt x="f3" y="f4"/>
                  </a:lnTo>
                  <a:cubicBezTo>
                    <a:pt x="f6" y="f7"/>
                    <a:pt x="f8" y="f9"/>
                    <a:pt x="f10" y="f2"/>
                  </a:cubicBezTo>
                  <a:lnTo>
                    <a:pt x="f5" y="f2"/>
                  </a:lnTo>
                  <a:close/>
                </a:path>
              </a:pathLst>
            </a:custGeom>
            <a:solidFill>
              <a:srgbClr val="D665D3">
                <a:alpha val="70000"/>
              </a:srgbClr>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000000"/>
                </a:solidFill>
                <a:uFillTx/>
                <a:latin typeface="Calibri"/>
              </a:endParaRPr>
            </a:p>
          </p:txBody>
        </p:sp>
        <p:sp>
          <p:nvSpPr>
            <p:cNvPr id="11" name="Freeform 14">
              <a:extLst>
                <a:ext uri="{FF2B5EF4-FFF2-40B4-BE49-F238E27FC236}">
                  <a16:creationId xmlns:a16="http://schemas.microsoft.com/office/drawing/2014/main" id="{741B921B-BDB3-4D16-AB1D-DFA2A588CF45}"/>
                </a:ext>
              </a:extLst>
            </p:cNvPr>
            <p:cNvSpPr/>
            <p:nvPr/>
          </p:nvSpPr>
          <p:spPr>
            <a:xfrm>
              <a:off x="8077233" y="-8467"/>
              <a:ext cx="1066766" cy="6866467"/>
            </a:xfrm>
            <a:custGeom>
              <a:avLst/>
              <a:gdLst>
                <a:gd name="f0" fmla="val w"/>
                <a:gd name="f1" fmla="val h"/>
                <a:gd name="f2" fmla="val 0"/>
                <a:gd name="f3" fmla="val 1270244"/>
                <a:gd name="f4" fmla="val 6866467"/>
                <a:gd name="f5" fmla="val 1117600"/>
                <a:gd name="f6" fmla="val 1270000"/>
                <a:gd name="f7" fmla="val 1272822"/>
                <a:gd name="f8" fmla="val 4574822"/>
                <a:gd name="f9" fmla="val 1250245"/>
                <a:gd name="f10" fmla="val 2291645"/>
                <a:gd name="f11" fmla="val 1253067"/>
                <a:gd name="f12" fmla="*/ f0 1 1270244"/>
                <a:gd name="f13" fmla="*/ f1 1 6866467"/>
                <a:gd name="f14" fmla="+- f4 0 f2"/>
                <a:gd name="f15" fmla="+- f3 0 f2"/>
                <a:gd name="f16" fmla="*/ f15 1 1270244"/>
                <a:gd name="f17" fmla="*/ f14 1 6866467"/>
                <a:gd name="f18" fmla="*/ f2 1 f16"/>
                <a:gd name="f19" fmla="*/ f3 1 f16"/>
                <a:gd name="f20" fmla="*/ f2 1 f17"/>
                <a:gd name="f21" fmla="*/ f4 1 f17"/>
                <a:gd name="f22" fmla="*/ f18 f12 1"/>
                <a:gd name="f23" fmla="*/ f19 f12 1"/>
                <a:gd name="f24" fmla="*/ f21 f13 1"/>
                <a:gd name="f25" fmla="*/ f20 f13 1"/>
              </a:gdLst>
              <a:ahLst/>
              <a:cxnLst>
                <a:cxn ang="3cd4">
                  <a:pos x="hc" y="t"/>
                </a:cxn>
                <a:cxn ang="0">
                  <a:pos x="r" y="vc"/>
                </a:cxn>
                <a:cxn ang="cd4">
                  <a:pos x="hc" y="b"/>
                </a:cxn>
                <a:cxn ang="cd2">
                  <a:pos x="l" y="vc"/>
                </a:cxn>
              </a:cxnLst>
              <a:rect l="f22" t="f25" r="f23" b="f24"/>
              <a:pathLst>
                <a:path w="1270244" h="6866467">
                  <a:moveTo>
                    <a:pt x="f2" y="f2"/>
                  </a:moveTo>
                  <a:lnTo>
                    <a:pt x="f5" y="f4"/>
                  </a:lnTo>
                  <a:lnTo>
                    <a:pt x="f6" y="f4"/>
                  </a:lnTo>
                  <a:cubicBezTo>
                    <a:pt x="f7" y="f8"/>
                    <a:pt x="f9" y="f10"/>
                    <a:pt x="f11" y="f2"/>
                  </a:cubicBezTo>
                  <a:lnTo>
                    <a:pt x="f2" y="f2"/>
                  </a:lnTo>
                  <a:close/>
                </a:path>
              </a:pathLst>
            </a:custGeom>
            <a:solidFill>
              <a:srgbClr val="92278F">
                <a:alpha val="65000"/>
              </a:srgbClr>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000000"/>
                </a:solidFill>
                <a:uFillTx/>
                <a:latin typeface="Calibri"/>
              </a:endParaRPr>
            </a:p>
          </p:txBody>
        </p:sp>
        <p:sp>
          <p:nvSpPr>
            <p:cNvPr id="12" name="Freeform 15">
              <a:extLst>
                <a:ext uri="{FF2B5EF4-FFF2-40B4-BE49-F238E27FC236}">
                  <a16:creationId xmlns:a16="http://schemas.microsoft.com/office/drawing/2014/main" id="{00571A0D-DB77-4317-915D-689BEA45A4B4}"/>
                </a:ext>
              </a:extLst>
            </p:cNvPr>
            <p:cNvSpPr/>
            <p:nvPr/>
          </p:nvSpPr>
          <p:spPr>
            <a:xfrm>
              <a:off x="8060298" y="4893731"/>
              <a:ext cx="1094088" cy="1964268"/>
            </a:xfrm>
            <a:custGeom>
              <a:avLst/>
              <a:gdLst>
                <a:gd name="f0" fmla="val w"/>
                <a:gd name="f1" fmla="val h"/>
                <a:gd name="f2" fmla="val 0"/>
                <a:gd name="f3" fmla="val 1820333"/>
                <a:gd name="f4" fmla="val 3268133"/>
                <a:gd name="f5" fmla="val 1811866"/>
                <a:gd name="f6" fmla="val 1814688"/>
                <a:gd name="f7" fmla="val 1086555"/>
                <a:gd name="f8" fmla="val 1817511"/>
                <a:gd name="f9" fmla="val 2173111"/>
                <a:gd name="f10" fmla="val 3259666"/>
                <a:gd name="f11" fmla="*/ f0 1 1820333"/>
                <a:gd name="f12" fmla="*/ f1 1 3268133"/>
                <a:gd name="f13" fmla="+- f4 0 f2"/>
                <a:gd name="f14" fmla="+- f3 0 f2"/>
                <a:gd name="f15" fmla="*/ f14 1 1820333"/>
                <a:gd name="f16" fmla="*/ f13 1 3268133"/>
                <a:gd name="f17" fmla="*/ f2 1 f15"/>
                <a:gd name="f18" fmla="*/ f3 1 f15"/>
                <a:gd name="f19" fmla="*/ f2 1 f16"/>
                <a:gd name="f20" fmla="*/ f4 1 f16"/>
                <a:gd name="f21" fmla="*/ f17 f11 1"/>
                <a:gd name="f22" fmla="*/ f18 f11 1"/>
                <a:gd name="f23" fmla="*/ f20 f12 1"/>
                <a:gd name="f24" fmla="*/ f19 f12 1"/>
              </a:gdLst>
              <a:ahLst/>
              <a:cxnLst>
                <a:cxn ang="3cd4">
                  <a:pos x="hc" y="t"/>
                </a:cxn>
                <a:cxn ang="0">
                  <a:pos x="r" y="vc"/>
                </a:cxn>
                <a:cxn ang="cd4">
                  <a:pos x="hc" y="b"/>
                </a:cxn>
                <a:cxn ang="cd2">
                  <a:pos x="l" y="vc"/>
                </a:cxn>
              </a:cxnLst>
              <a:rect l="f21" t="f24" r="f22" b="f23"/>
              <a:pathLst>
                <a:path w="1820333" h="3268133">
                  <a:moveTo>
                    <a:pt x="f2" y="f4"/>
                  </a:moveTo>
                  <a:lnTo>
                    <a:pt x="f5" y="f2"/>
                  </a:lnTo>
                  <a:cubicBezTo>
                    <a:pt x="f6" y="f7"/>
                    <a:pt x="f8" y="f9"/>
                    <a:pt x="f3" y="f10"/>
                  </a:cubicBezTo>
                  <a:lnTo>
                    <a:pt x="f2" y="f4"/>
                  </a:lnTo>
                  <a:close/>
                </a:path>
              </a:pathLst>
            </a:custGeom>
            <a:solidFill>
              <a:srgbClr val="92278F">
                <a:alpha val="80000"/>
              </a:srgbClr>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000000"/>
                </a:solidFill>
                <a:uFillTx/>
                <a:latin typeface="Calibri"/>
              </a:endParaRPr>
            </a:p>
          </p:txBody>
        </p:sp>
      </p:grpSp>
      <p:sp>
        <p:nvSpPr>
          <p:cNvPr id="13" name="Title Placeholder 1">
            <a:extLst>
              <a:ext uri="{FF2B5EF4-FFF2-40B4-BE49-F238E27FC236}">
                <a16:creationId xmlns:a16="http://schemas.microsoft.com/office/drawing/2014/main" id="{2053BA40-6A44-4A5F-A4C3-9EE6B9CEABD1}"/>
              </a:ext>
            </a:extLst>
          </p:cNvPr>
          <p:cNvSpPr txBox="1">
            <a:spLocks noGrp="1"/>
          </p:cNvSpPr>
          <p:nvPr>
            <p:ph type="title"/>
          </p:nvPr>
        </p:nvSpPr>
        <p:spPr>
          <a:xfrm>
            <a:off x="609603" y="609603"/>
            <a:ext cx="6347709" cy="1320795"/>
          </a:xfrm>
          <a:prstGeom prst="rect">
            <a:avLst/>
          </a:prstGeom>
          <a:noFill/>
          <a:ln>
            <a:noFill/>
          </a:ln>
        </p:spPr>
        <p:txBody>
          <a:bodyPr vert="horz" wrap="square" lIns="91440" tIns="45720" rIns="91440" bIns="45720" anchor="t" anchorCtr="0" compatLnSpc="1">
            <a:normAutofit/>
          </a:bodyPr>
          <a:lstStyle/>
          <a:p>
            <a:pPr lvl="0"/>
            <a:r>
              <a:rPr lang="fr-FR"/>
              <a:t>Modifiez le style du titre</a:t>
            </a:r>
            <a:endParaRPr lang="en-US"/>
          </a:p>
        </p:txBody>
      </p:sp>
      <p:sp>
        <p:nvSpPr>
          <p:cNvPr id="14" name="Text Placeholder 2">
            <a:extLst>
              <a:ext uri="{FF2B5EF4-FFF2-40B4-BE49-F238E27FC236}">
                <a16:creationId xmlns:a16="http://schemas.microsoft.com/office/drawing/2014/main" id="{B7E23885-4194-4F5D-BE3D-EAFEF9F09CD3}"/>
              </a:ext>
            </a:extLst>
          </p:cNvPr>
          <p:cNvSpPr txBox="1">
            <a:spLocks noGrp="1"/>
          </p:cNvSpPr>
          <p:nvPr>
            <p:ph type="body" idx="1"/>
          </p:nvPr>
        </p:nvSpPr>
        <p:spPr>
          <a:xfrm>
            <a:off x="609603" y="2160590"/>
            <a:ext cx="6347709" cy="3880768"/>
          </a:xfrm>
          <a:prstGeom prst="rect">
            <a:avLst/>
          </a:prstGeom>
          <a:noFill/>
          <a:ln>
            <a:noFill/>
          </a:ln>
        </p:spPr>
        <p:txBody>
          <a:bodyPr vert="horz" wrap="square" lIns="91440" tIns="45720" rIns="91440" bIns="45720" anchor="t" anchorCtr="0" compatLnSpc="1">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15" name="Date Placeholder 3">
            <a:extLst>
              <a:ext uri="{FF2B5EF4-FFF2-40B4-BE49-F238E27FC236}">
                <a16:creationId xmlns:a16="http://schemas.microsoft.com/office/drawing/2014/main" id="{1FACD6CB-1B0D-416F-AB25-610146080A56}"/>
              </a:ext>
            </a:extLst>
          </p:cNvPr>
          <p:cNvSpPr txBox="1">
            <a:spLocks noGrp="1"/>
          </p:cNvSpPr>
          <p:nvPr>
            <p:ph type="dt" sz="half" idx="2"/>
          </p:nvPr>
        </p:nvSpPr>
        <p:spPr>
          <a:xfrm>
            <a:off x="5405256" y="6041358"/>
            <a:ext cx="684135" cy="365129"/>
          </a:xfrm>
          <a:prstGeom prst="rect">
            <a:avLst/>
          </a:prstGeom>
          <a:noFill/>
          <a:ln>
            <a:noFill/>
          </a:ln>
        </p:spPr>
        <p:txBody>
          <a:bodyPr vert="horz" wrap="square" lIns="91440" tIns="45720" rIns="91440" bIns="45720" anchor="ctr" anchorCtr="0" compatLnSpc="1">
            <a:noAutofit/>
          </a:bodyPr>
          <a:lstStyle>
            <a:lvl1pPr marL="0" marR="0" lvl="0" indent="0" algn="r" defTabSz="457200" rtl="0" fontAlgn="auto" hangingPunct="1">
              <a:lnSpc>
                <a:spcPct val="100000"/>
              </a:lnSpc>
              <a:spcBef>
                <a:spcPts val="0"/>
              </a:spcBef>
              <a:spcAft>
                <a:spcPts val="0"/>
              </a:spcAft>
              <a:buNone/>
              <a:tabLst/>
              <a:defRPr lang="fr-FR" sz="900" b="0" i="0" u="none" strike="noStrike" kern="1200" cap="none" spc="0" baseline="0">
                <a:solidFill>
                  <a:srgbClr val="898989"/>
                </a:solidFill>
                <a:uFillTx/>
                <a:latin typeface="Trebuchet MS"/>
              </a:defRPr>
            </a:lvl1pPr>
          </a:lstStyle>
          <a:p>
            <a:pPr lvl="0"/>
            <a:fld id="{5D4A331E-377A-4AE3-BC8C-20735509CDB8}" type="datetime1">
              <a:rPr lang="fr-FR"/>
              <a:pPr lvl="0"/>
              <a:t>06/10/2021</a:t>
            </a:fld>
            <a:endParaRPr lang="fr-BE"/>
          </a:p>
        </p:txBody>
      </p:sp>
      <p:sp>
        <p:nvSpPr>
          <p:cNvPr id="16" name="Footer Placeholder 4">
            <a:extLst>
              <a:ext uri="{FF2B5EF4-FFF2-40B4-BE49-F238E27FC236}">
                <a16:creationId xmlns:a16="http://schemas.microsoft.com/office/drawing/2014/main" id="{80624E93-7B2F-4D5B-8131-CBCE7B27E4CC}"/>
              </a:ext>
            </a:extLst>
          </p:cNvPr>
          <p:cNvSpPr txBox="1">
            <a:spLocks noGrp="1"/>
          </p:cNvSpPr>
          <p:nvPr>
            <p:ph type="ftr" sz="quarter" idx="3"/>
          </p:nvPr>
        </p:nvSpPr>
        <p:spPr>
          <a:xfrm>
            <a:off x="609603" y="6041358"/>
            <a:ext cx="4622968" cy="365129"/>
          </a:xfrm>
          <a:prstGeom prst="rect">
            <a:avLst/>
          </a:prstGeom>
          <a:noFill/>
          <a:ln>
            <a:noFill/>
          </a:ln>
        </p:spPr>
        <p:txBody>
          <a:bodyPr vert="horz" wrap="square" lIns="91440" tIns="45720" rIns="91440" bIns="45720" anchor="ctr" anchorCtr="0" compatLnSpc="1">
            <a:noAutofit/>
          </a:bodyPr>
          <a:lstStyle>
            <a:lvl1pPr marL="0" marR="0" lvl="0" indent="0" algn="l" defTabSz="457200" rtl="0" fontAlgn="auto" hangingPunct="1">
              <a:lnSpc>
                <a:spcPct val="100000"/>
              </a:lnSpc>
              <a:spcBef>
                <a:spcPts val="0"/>
              </a:spcBef>
              <a:spcAft>
                <a:spcPts val="0"/>
              </a:spcAft>
              <a:buNone/>
              <a:tabLst/>
              <a:defRPr lang="fr-BE" sz="900" b="0" i="0" u="none" strike="noStrike" kern="1200" cap="none" spc="0" baseline="0">
                <a:solidFill>
                  <a:srgbClr val="898989"/>
                </a:solidFill>
                <a:uFillTx/>
                <a:latin typeface="Trebuchet MS"/>
              </a:defRPr>
            </a:lvl1pPr>
          </a:lstStyle>
          <a:p>
            <a:pPr lvl="0"/>
            <a:endParaRPr lang="fr-BE"/>
          </a:p>
        </p:txBody>
      </p:sp>
      <p:sp>
        <p:nvSpPr>
          <p:cNvPr id="17" name="Slide Number Placeholder 5">
            <a:extLst>
              <a:ext uri="{FF2B5EF4-FFF2-40B4-BE49-F238E27FC236}">
                <a16:creationId xmlns:a16="http://schemas.microsoft.com/office/drawing/2014/main" id="{A4153711-F052-45E6-9128-4E8CCC58CDD1}"/>
              </a:ext>
            </a:extLst>
          </p:cNvPr>
          <p:cNvSpPr txBox="1">
            <a:spLocks noGrp="1"/>
          </p:cNvSpPr>
          <p:nvPr>
            <p:ph type="sldNum" sz="quarter" idx="4"/>
          </p:nvPr>
        </p:nvSpPr>
        <p:spPr>
          <a:xfrm>
            <a:off x="6444672" y="6041358"/>
            <a:ext cx="512640" cy="365129"/>
          </a:xfrm>
          <a:prstGeom prst="rect">
            <a:avLst/>
          </a:prstGeom>
          <a:noFill/>
          <a:ln>
            <a:noFill/>
          </a:ln>
        </p:spPr>
        <p:txBody>
          <a:bodyPr vert="horz" wrap="square" lIns="91440" tIns="45720" rIns="91440" bIns="45720" anchor="ctr" anchorCtr="0" compatLnSpc="1">
            <a:noAutofit/>
          </a:bodyPr>
          <a:lstStyle>
            <a:lvl1pPr marL="0" marR="0" lvl="0" indent="0" algn="r" defTabSz="457200" rtl="0" fontAlgn="auto" hangingPunct="1">
              <a:lnSpc>
                <a:spcPct val="100000"/>
              </a:lnSpc>
              <a:spcBef>
                <a:spcPts val="0"/>
              </a:spcBef>
              <a:spcAft>
                <a:spcPts val="0"/>
              </a:spcAft>
              <a:buNone/>
              <a:tabLst/>
              <a:defRPr lang="fr-BE" sz="900" b="0" i="0" u="none" strike="noStrike" kern="1200" cap="none" spc="0" baseline="0">
                <a:solidFill>
                  <a:srgbClr val="92278F"/>
                </a:solidFill>
                <a:uFillTx/>
                <a:latin typeface="Trebuchet MS"/>
              </a:defRPr>
            </a:lvl1pPr>
          </a:lstStyle>
          <a:p>
            <a:pPr lvl="0"/>
            <a:fld id="{1C7FFDDA-1D8F-4B12-8E27-8FA73894E484}" type="slidenum">
              <a:t>‹N°›</a:t>
            </a:fld>
            <a:endParaRPr lang="fr-BE"/>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txStyles>
    <p:titleStyle>
      <a:lvl1pPr marL="0" marR="0" lvl="0" indent="0" algn="l" defTabSz="457200" rtl="0" eaLnBrk="1" fontAlgn="auto" hangingPunct="1">
        <a:lnSpc>
          <a:spcPct val="100000"/>
        </a:lnSpc>
        <a:spcBef>
          <a:spcPts val="0"/>
        </a:spcBef>
        <a:spcAft>
          <a:spcPts val="0"/>
        </a:spcAft>
        <a:buNone/>
        <a:tabLst/>
        <a:defRPr lang="fr-FR" sz="3600" b="0" i="0" u="none" strike="noStrike" kern="1200" cap="none" spc="0" baseline="0">
          <a:solidFill>
            <a:srgbClr val="92278F"/>
          </a:solidFill>
          <a:uFillTx/>
          <a:latin typeface="Trebuchet MS"/>
        </a:defRPr>
      </a:lvl1pPr>
    </p:titleStyle>
    <p:bodyStyle>
      <a:lvl1pPr marL="342900" marR="0" lvl="0" indent="-342900" algn="l" defTabSz="457200" rtl="0" eaLnBrk="1" fontAlgn="auto" hangingPunct="1">
        <a:lnSpc>
          <a:spcPct val="100000"/>
        </a:lnSpc>
        <a:spcBef>
          <a:spcPts val="1000"/>
        </a:spcBef>
        <a:spcAft>
          <a:spcPts val="0"/>
        </a:spcAft>
        <a:buClr>
          <a:srgbClr val="92278F"/>
        </a:buClr>
        <a:buSzPct val="80000"/>
        <a:buFont typeface="Wingdings 3"/>
        <a:buChar char=""/>
        <a:tabLst/>
        <a:defRPr lang="fr-FR" sz="1800" b="0" i="0" u="none" strike="noStrike" kern="1200" cap="none" spc="0" baseline="0">
          <a:solidFill>
            <a:srgbClr val="404040"/>
          </a:solidFill>
          <a:uFillTx/>
          <a:latin typeface="Trebuchet MS"/>
        </a:defRPr>
      </a:lvl1pPr>
      <a:lvl2pPr marL="742950" marR="0" lvl="1" indent="-285750" algn="l" defTabSz="457200" rtl="0" eaLnBrk="1" fontAlgn="auto" hangingPunct="1">
        <a:lnSpc>
          <a:spcPct val="100000"/>
        </a:lnSpc>
        <a:spcBef>
          <a:spcPts val="1000"/>
        </a:spcBef>
        <a:spcAft>
          <a:spcPts val="0"/>
        </a:spcAft>
        <a:buClr>
          <a:srgbClr val="92278F"/>
        </a:buClr>
        <a:buSzPct val="80000"/>
        <a:buFont typeface="Wingdings 3"/>
        <a:buChar char=""/>
        <a:tabLst/>
        <a:defRPr lang="fr-FR" sz="1600" b="0" i="0" u="none" strike="noStrike" kern="1200" cap="none" spc="0" baseline="0">
          <a:solidFill>
            <a:srgbClr val="404040"/>
          </a:solidFill>
          <a:uFillTx/>
          <a:latin typeface="Trebuchet MS"/>
        </a:defRPr>
      </a:lvl2pPr>
      <a:lvl3pPr marL="1143000" marR="0" lvl="2" indent="-228600" algn="l" defTabSz="457200" rtl="0" eaLnBrk="1" fontAlgn="auto" hangingPunct="1">
        <a:lnSpc>
          <a:spcPct val="100000"/>
        </a:lnSpc>
        <a:spcBef>
          <a:spcPts val="1000"/>
        </a:spcBef>
        <a:spcAft>
          <a:spcPts val="0"/>
        </a:spcAft>
        <a:buClr>
          <a:srgbClr val="92278F"/>
        </a:buClr>
        <a:buSzPct val="80000"/>
        <a:buFont typeface="Wingdings 3"/>
        <a:buChar char=""/>
        <a:tabLst/>
        <a:defRPr lang="fr-FR" sz="1400" b="0" i="0" u="none" strike="noStrike" kern="1200" cap="none" spc="0" baseline="0">
          <a:solidFill>
            <a:srgbClr val="404040"/>
          </a:solidFill>
          <a:uFillTx/>
          <a:latin typeface="Trebuchet MS"/>
        </a:defRPr>
      </a:lvl3pPr>
      <a:lvl4pPr marL="1600200" marR="0" lvl="3" indent="-228600" algn="l" defTabSz="457200" rtl="0" eaLnBrk="1" fontAlgn="auto" hangingPunct="1">
        <a:lnSpc>
          <a:spcPct val="100000"/>
        </a:lnSpc>
        <a:spcBef>
          <a:spcPts val="1000"/>
        </a:spcBef>
        <a:spcAft>
          <a:spcPts val="0"/>
        </a:spcAft>
        <a:buClr>
          <a:srgbClr val="92278F"/>
        </a:buClr>
        <a:buSzPct val="80000"/>
        <a:buFont typeface="Wingdings 3"/>
        <a:buChar char=""/>
        <a:tabLst/>
        <a:defRPr lang="fr-FR" sz="1200" b="0" i="0" u="none" strike="noStrike" kern="1200" cap="none" spc="0" baseline="0">
          <a:solidFill>
            <a:srgbClr val="404040"/>
          </a:solidFill>
          <a:uFillTx/>
          <a:latin typeface="Trebuchet MS"/>
        </a:defRPr>
      </a:lvl4pPr>
      <a:lvl5pPr marL="2057400" marR="0" lvl="4" indent="-228600" algn="l" defTabSz="457200" rtl="0" eaLnBrk="1" fontAlgn="auto" hangingPunct="1">
        <a:lnSpc>
          <a:spcPct val="100000"/>
        </a:lnSpc>
        <a:spcBef>
          <a:spcPts val="1000"/>
        </a:spcBef>
        <a:spcAft>
          <a:spcPts val="0"/>
        </a:spcAft>
        <a:buClr>
          <a:srgbClr val="92278F"/>
        </a:buClr>
        <a:buSzPct val="80000"/>
        <a:buFont typeface="Wingdings 3"/>
        <a:buChar char=""/>
        <a:tabLst/>
        <a:defRPr lang="fr-FR" sz="1200" b="0" i="0" u="none" strike="noStrike" kern="1200" cap="none" spc="0" baseline="0">
          <a:solidFill>
            <a:srgbClr val="404040"/>
          </a:solidFill>
          <a:uFillTx/>
          <a:latin typeface="Trebuchet M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1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2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2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14.emf"/><Relationship Id="rId4" Type="http://schemas.openxmlformats.org/officeDocument/2006/relationships/oleObject" Target="../embeddings/oleObject1.bin"/></Relationships>
</file>

<file path=ppt/slides/_rels/slide2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3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name="Slide1">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5F5C207-1353-4954-B938-AB29284BB0BE}"/>
              </a:ext>
            </a:extLst>
          </p:cNvPr>
          <p:cNvSpPr txBox="1">
            <a:spLocks noGrp="1"/>
          </p:cNvSpPr>
          <p:nvPr>
            <p:ph type="ctrTitle"/>
          </p:nvPr>
        </p:nvSpPr>
        <p:spPr>
          <a:xfrm>
            <a:off x="1043604" y="4458934"/>
            <a:ext cx="6172200" cy="670227"/>
          </a:xfrm>
          <a:solidFill>
            <a:srgbClr val="FFFFFF"/>
          </a:solidFill>
        </p:spPr>
        <p:txBody>
          <a:bodyPr anchorCtr="1"/>
          <a:lstStyle/>
          <a:p>
            <a:pPr lvl="0" algn="ctr"/>
            <a:r>
              <a:rPr lang="fr-FR" sz="4000">
                <a:effectLst>
                  <a:outerShdw dist="38103">
                    <a:srgbClr val="000000"/>
                  </a:outerShdw>
                </a:effectLst>
                <a:latin typeface="Avenir Black Oblique"/>
              </a:rPr>
              <a:t>Education Thérapeutique </a:t>
            </a:r>
            <a:br>
              <a:rPr lang="fr-FR" sz="4000">
                <a:effectLst>
                  <a:outerShdw dist="38103">
                    <a:srgbClr val="000000"/>
                  </a:outerShdw>
                </a:effectLst>
                <a:latin typeface="Avenir Black Oblique"/>
              </a:rPr>
            </a:br>
            <a:r>
              <a:rPr lang="fr-FR" sz="4000">
                <a:effectLst>
                  <a:outerShdw dist="38103">
                    <a:srgbClr val="000000"/>
                  </a:outerShdw>
                </a:effectLst>
                <a:latin typeface="Avenir Black Oblique"/>
              </a:rPr>
              <a:t>du patient à Résédia</a:t>
            </a:r>
          </a:p>
        </p:txBody>
      </p:sp>
      <p:sp>
        <p:nvSpPr>
          <p:cNvPr id="3" name="Sous-titre 2">
            <a:extLst>
              <a:ext uri="{FF2B5EF4-FFF2-40B4-BE49-F238E27FC236}">
                <a16:creationId xmlns:a16="http://schemas.microsoft.com/office/drawing/2014/main" id="{40CEA477-F4A5-406E-841D-F2B84A875193}"/>
              </a:ext>
            </a:extLst>
          </p:cNvPr>
          <p:cNvSpPr txBox="1">
            <a:spLocks noGrp="1"/>
          </p:cNvSpPr>
          <p:nvPr>
            <p:ph type="subTitle" idx="1"/>
          </p:nvPr>
        </p:nvSpPr>
        <p:spPr>
          <a:xfrm>
            <a:off x="1043604" y="5373215"/>
            <a:ext cx="5832646" cy="1371600"/>
          </a:xfrm>
        </p:spPr>
        <p:txBody>
          <a:bodyPr/>
          <a:lstStyle/>
          <a:p>
            <a:pPr lvl="0">
              <a:lnSpc>
                <a:spcPct val="80000"/>
              </a:lnSpc>
            </a:pPr>
            <a:endParaRPr lang="fr-FR" sz="1700" dirty="0"/>
          </a:p>
          <a:p>
            <a:pPr lvl="0">
              <a:lnSpc>
                <a:spcPct val="80000"/>
              </a:lnSpc>
            </a:pPr>
            <a:r>
              <a:rPr lang="fr-FR" sz="1300" b="1" dirty="0">
                <a:solidFill>
                  <a:srgbClr val="000000"/>
                </a:solidFill>
              </a:rPr>
              <a:t>FAVOREAU Sophie (Infirmière coordinatrice)</a:t>
            </a:r>
          </a:p>
          <a:p>
            <a:pPr lvl="0">
              <a:lnSpc>
                <a:spcPct val="80000"/>
              </a:lnSpc>
            </a:pPr>
            <a:r>
              <a:rPr lang="fr-FR" sz="1300" b="1" dirty="0">
                <a:solidFill>
                  <a:srgbClr val="000000"/>
                </a:solidFill>
              </a:rPr>
              <a:t>DIGAT Axel (Infirmier) </a:t>
            </a:r>
          </a:p>
        </p:txBody>
      </p:sp>
      <p:pic>
        <p:nvPicPr>
          <p:cNvPr id="4" name="Picture 2" descr="Z:\RESEDIA 1 TOUT\Mes images\Logo Résédia et obésité (2).png">
            <a:extLst>
              <a:ext uri="{FF2B5EF4-FFF2-40B4-BE49-F238E27FC236}">
                <a16:creationId xmlns:a16="http://schemas.microsoft.com/office/drawing/2014/main" id="{6DC4725D-E1F5-4B0D-AFF9-536D89417930}"/>
              </a:ext>
            </a:extLst>
          </p:cNvPr>
          <p:cNvPicPr>
            <a:picLocks noChangeAspect="1"/>
          </p:cNvPicPr>
          <p:nvPr/>
        </p:nvPicPr>
        <p:blipFill>
          <a:blip r:embed="rId2"/>
          <a:srcRect/>
          <a:stretch>
            <a:fillRect/>
          </a:stretch>
        </p:blipFill>
        <p:spPr>
          <a:xfrm>
            <a:off x="1789444" y="248067"/>
            <a:ext cx="4680520" cy="2152012"/>
          </a:xfrm>
          <a:prstGeom prst="rect">
            <a:avLst/>
          </a:prstGeom>
          <a:noFill/>
          <a:ln cap="flat">
            <a:noFill/>
          </a:ln>
        </p:spPr>
      </p:pic>
      <p:pic>
        <p:nvPicPr>
          <p:cNvPr id="5" name="Image 5">
            <a:extLst>
              <a:ext uri="{FF2B5EF4-FFF2-40B4-BE49-F238E27FC236}">
                <a16:creationId xmlns:a16="http://schemas.microsoft.com/office/drawing/2014/main" id="{217669D3-24EB-4F9E-82EB-532DD1C1A7B2}"/>
              </a:ext>
            </a:extLst>
          </p:cNvPr>
          <p:cNvPicPr>
            <a:picLocks noChangeAspect="1"/>
          </p:cNvPicPr>
          <p:nvPr/>
        </p:nvPicPr>
        <p:blipFill>
          <a:blip r:embed="rId3"/>
          <a:stretch>
            <a:fillRect/>
          </a:stretch>
        </p:blipFill>
        <p:spPr>
          <a:xfrm>
            <a:off x="2980404" y="2204865"/>
            <a:ext cx="1959047" cy="1480678"/>
          </a:xfrm>
          <a:prstGeom prst="rect">
            <a:avLst/>
          </a:prstGeom>
          <a:noFill/>
          <a:ln cap="flat">
            <a:noFill/>
          </a:ln>
        </p:spPr>
      </p:pic>
      <p:pic>
        <p:nvPicPr>
          <p:cNvPr id="6" name="Image 6" descr="Logo abeille transparant.png">
            <a:extLst>
              <a:ext uri="{FF2B5EF4-FFF2-40B4-BE49-F238E27FC236}">
                <a16:creationId xmlns:a16="http://schemas.microsoft.com/office/drawing/2014/main" id="{11EAA9CD-FA63-4E2B-B244-6DBA927CD7F2}"/>
              </a:ext>
            </a:extLst>
          </p:cNvPr>
          <p:cNvPicPr>
            <a:picLocks noChangeAspect="1"/>
          </p:cNvPicPr>
          <p:nvPr/>
        </p:nvPicPr>
        <p:blipFill>
          <a:blip r:embed="rId4"/>
          <a:stretch>
            <a:fillRect/>
          </a:stretch>
        </p:blipFill>
        <p:spPr>
          <a:xfrm>
            <a:off x="7452323" y="24012"/>
            <a:ext cx="1384922" cy="1384922"/>
          </a:xfrm>
          <a:prstGeom prst="rect">
            <a:avLst/>
          </a:prstGeom>
          <a:noFill/>
          <a:ln cap="flat">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41">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5DA3C94-EFB3-48E3-80E2-02AF496886D7}"/>
              </a:ext>
            </a:extLst>
          </p:cNvPr>
          <p:cNvSpPr txBox="1">
            <a:spLocks noGrp="1"/>
          </p:cNvSpPr>
          <p:nvPr>
            <p:ph type="title"/>
          </p:nvPr>
        </p:nvSpPr>
        <p:spPr>
          <a:xfrm>
            <a:off x="108155" y="156243"/>
            <a:ext cx="6548283" cy="1320795"/>
          </a:xfrm>
        </p:spPr>
        <p:txBody>
          <a:bodyPr/>
          <a:lstStyle/>
          <a:p>
            <a:pPr lvl="0"/>
            <a:r>
              <a:rPr lang="fr-FR" sz="2800" b="1" u="sng"/>
              <a:t>2. Une coordination et un partage d’information</a:t>
            </a:r>
            <a:endParaRPr lang="fr-FR" sz="2800" u="sng"/>
          </a:p>
        </p:txBody>
      </p:sp>
      <p:sp>
        <p:nvSpPr>
          <p:cNvPr id="3" name="Espace réservé du contenu 2">
            <a:extLst>
              <a:ext uri="{FF2B5EF4-FFF2-40B4-BE49-F238E27FC236}">
                <a16:creationId xmlns:a16="http://schemas.microsoft.com/office/drawing/2014/main" id="{E8B9F7BC-1C36-429C-8AAA-3BCB0445F71D}"/>
              </a:ext>
            </a:extLst>
          </p:cNvPr>
          <p:cNvSpPr txBox="1">
            <a:spLocks noGrp="1"/>
          </p:cNvSpPr>
          <p:nvPr>
            <p:ph idx="1"/>
          </p:nvPr>
        </p:nvSpPr>
        <p:spPr>
          <a:xfrm>
            <a:off x="108155" y="1583173"/>
            <a:ext cx="7135785" cy="4729130"/>
          </a:xfrm>
        </p:spPr>
        <p:txBody>
          <a:bodyPr/>
          <a:lstStyle/>
          <a:p>
            <a:pPr lvl="0">
              <a:lnSpc>
                <a:spcPct val="80000"/>
              </a:lnSpc>
            </a:pPr>
            <a:r>
              <a:rPr lang="fr-FR" b="1">
                <a:solidFill>
                  <a:srgbClr val="4A234A"/>
                </a:solidFill>
                <a:latin typeface="Trebuchet MS" pitchFamily="34"/>
              </a:rPr>
              <a:t>Le programme est coordonné par un médecin ou par un autre professionnel de santé appartenant à une équipe multidisciplinaire, dans ce cas, le Professionnel de santé coordonnateur doit justifier de la formation des 40h d’ETP et/ ou d’un Diplôme Universitaire.</a:t>
            </a:r>
          </a:p>
          <a:p>
            <a:pPr lvl="0">
              <a:lnSpc>
                <a:spcPct val="80000"/>
              </a:lnSpc>
            </a:pPr>
            <a:endParaRPr lang="fr-FR" b="1">
              <a:solidFill>
                <a:srgbClr val="C00000"/>
              </a:solidFill>
              <a:latin typeface="Trebuchet MS" pitchFamily="34"/>
            </a:endParaRPr>
          </a:p>
          <a:p>
            <a:pPr lvl="0">
              <a:lnSpc>
                <a:spcPct val="80000"/>
              </a:lnSpc>
            </a:pPr>
            <a:r>
              <a:rPr lang="fr-FR" b="1">
                <a:solidFill>
                  <a:srgbClr val="4A234A"/>
                </a:solidFill>
                <a:latin typeface="Trebuchet MS" pitchFamily="34"/>
              </a:rPr>
              <a:t>L’équipe peut comprendre un patient ressource formé à l’ETP qui intervient aux côtés d’un professionnel de santé.</a:t>
            </a:r>
          </a:p>
          <a:p>
            <a:pPr lvl="0">
              <a:lnSpc>
                <a:spcPct val="80000"/>
              </a:lnSpc>
            </a:pPr>
            <a:endParaRPr lang="fr-FR" b="1">
              <a:solidFill>
                <a:srgbClr val="4A234A"/>
              </a:solidFill>
              <a:latin typeface="Trebuchet MS" pitchFamily="34"/>
            </a:endParaRPr>
          </a:p>
          <a:p>
            <a:pPr lvl="0">
              <a:lnSpc>
                <a:spcPct val="80000"/>
              </a:lnSpc>
            </a:pPr>
            <a:r>
              <a:rPr lang="fr-FR" b="1">
                <a:solidFill>
                  <a:srgbClr val="4A234A"/>
                </a:solidFill>
                <a:latin typeface="Trebuchet MS" pitchFamily="34"/>
              </a:rPr>
              <a:t>En fonction des besoins des patients ou de leur entourage, une éducation thérapeutique requiert souvent l’intervention de plusieurs professionnels de santé, voire d’emblée le recours à une équipe multidisciplinaire (HAS-Inpes, 2007).</a:t>
            </a:r>
          </a:p>
          <a:p>
            <a:pPr lvl="0">
              <a:lnSpc>
                <a:spcPct val="80000"/>
              </a:lnSpc>
            </a:pPr>
            <a:endParaRPr lang="fr-FR" b="1">
              <a:solidFill>
                <a:srgbClr val="4A234A"/>
              </a:solidFill>
              <a:latin typeface="Trebuchet MS" pitchFamily="34"/>
            </a:endParaRPr>
          </a:p>
          <a:p>
            <a:pPr lvl="0">
              <a:lnSpc>
                <a:spcPct val="80000"/>
              </a:lnSpc>
            </a:pPr>
            <a:r>
              <a:rPr lang="fr-FR" b="1">
                <a:solidFill>
                  <a:srgbClr val="4A234A"/>
                </a:solidFill>
                <a:latin typeface="Trebuchet MS" pitchFamily="34"/>
              </a:rPr>
              <a:t>Utilisation d’un dossier patient papier et/ ou informatisé sécurisé pour le suivi du parcours coordonné du patient. </a:t>
            </a:r>
          </a:p>
          <a:p>
            <a:pPr marL="0" lvl="0" indent="0">
              <a:lnSpc>
                <a:spcPct val="80000"/>
              </a:lnSpc>
              <a:buNone/>
            </a:pPr>
            <a:r>
              <a:rPr lang="fr-FR" sz="1600" b="1" i="1">
                <a:solidFill>
                  <a:srgbClr val="4A234A"/>
                </a:solidFill>
                <a:latin typeface="Trebuchet MS" pitchFamily="34"/>
              </a:rPr>
              <a:t>     Exemple en Bourgogne Franche-Comté : Déploiement logiciel eTicss</a:t>
            </a:r>
          </a:p>
          <a:p>
            <a:pPr marL="0" lvl="0" indent="0">
              <a:lnSpc>
                <a:spcPct val="80000"/>
              </a:lnSpc>
              <a:buNone/>
            </a:pPr>
            <a:endParaRPr lang="fr-FR" sz="500" b="1">
              <a:solidFill>
                <a:srgbClr val="4A234A"/>
              </a:solidFill>
              <a:latin typeface="Arial" pitchFamily="34"/>
            </a:endParaRPr>
          </a:p>
          <a:p>
            <a:pPr marL="0" lvl="0" indent="0">
              <a:lnSpc>
                <a:spcPct val="80000"/>
              </a:lnSpc>
              <a:buNone/>
            </a:pPr>
            <a:endParaRPr lang="fr-FR" sz="500" b="1">
              <a:solidFill>
                <a:srgbClr val="4A234A"/>
              </a:solidFill>
              <a:latin typeface="Arial" pitchFamily="34"/>
            </a:endParaRPr>
          </a:p>
        </p:txBody>
      </p:sp>
      <p:pic>
        <p:nvPicPr>
          <p:cNvPr id="4" name="Image 6" descr="Logo abeille transparant.png">
            <a:extLst>
              <a:ext uri="{FF2B5EF4-FFF2-40B4-BE49-F238E27FC236}">
                <a16:creationId xmlns:a16="http://schemas.microsoft.com/office/drawing/2014/main" id="{01010E98-56C1-4EF0-A641-935863CF3389}"/>
              </a:ext>
            </a:extLst>
          </p:cNvPr>
          <p:cNvPicPr>
            <a:picLocks noChangeAspect="1"/>
          </p:cNvPicPr>
          <p:nvPr/>
        </p:nvPicPr>
        <p:blipFill>
          <a:blip r:embed="rId2"/>
          <a:stretch>
            <a:fillRect/>
          </a:stretch>
        </p:blipFill>
        <p:spPr>
          <a:xfrm>
            <a:off x="7452323" y="24012"/>
            <a:ext cx="1384922" cy="1384922"/>
          </a:xfrm>
          <a:prstGeom prst="rect">
            <a:avLst/>
          </a:prstGeom>
          <a:noFill/>
          <a:ln cap="flat">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name="Slide42">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8B66867-F530-46FE-A5FC-94294E82C4E3}"/>
              </a:ext>
            </a:extLst>
          </p:cNvPr>
          <p:cNvSpPr txBox="1">
            <a:spLocks noGrp="1"/>
          </p:cNvSpPr>
          <p:nvPr>
            <p:ph type="title"/>
          </p:nvPr>
        </p:nvSpPr>
        <p:spPr>
          <a:xfrm>
            <a:off x="-41056" y="156243"/>
            <a:ext cx="7358743" cy="1320795"/>
          </a:xfrm>
        </p:spPr>
        <p:txBody>
          <a:bodyPr>
            <a:noAutofit/>
          </a:bodyPr>
          <a:lstStyle/>
          <a:p>
            <a:pPr lvl="0"/>
            <a:r>
              <a:rPr lang="fr-FR" sz="2000" b="1" u="sng">
                <a:latin typeface="Trebuchet MS" pitchFamily="34"/>
              </a:rPr>
              <a:t>Formation nécessaire aux professionnels de santé pour dispenser une ETP et la coordonner</a:t>
            </a:r>
          </a:p>
        </p:txBody>
      </p:sp>
      <p:sp>
        <p:nvSpPr>
          <p:cNvPr id="3" name="Espace réservé du contenu 2">
            <a:extLst>
              <a:ext uri="{FF2B5EF4-FFF2-40B4-BE49-F238E27FC236}">
                <a16:creationId xmlns:a16="http://schemas.microsoft.com/office/drawing/2014/main" id="{325D1AF0-20AB-40C6-B048-6ACD5733B1B8}"/>
              </a:ext>
            </a:extLst>
          </p:cNvPr>
          <p:cNvSpPr txBox="1">
            <a:spLocks noGrp="1"/>
          </p:cNvSpPr>
          <p:nvPr>
            <p:ph idx="1"/>
          </p:nvPr>
        </p:nvSpPr>
        <p:spPr>
          <a:xfrm>
            <a:off x="319317" y="1590315"/>
            <a:ext cx="6637995" cy="3880768"/>
          </a:xfrm>
        </p:spPr>
        <p:txBody>
          <a:bodyPr>
            <a:noAutofit/>
          </a:bodyPr>
          <a:lstStyle/>
          <a:p>
            <a:pPr lvl="0">
              <a:buFont typeface="Wingdings" pitchFamily="2"/>
              <a:buChar char="Ø"/>
            </a:pPr>
            <a:r>
              <a:rPr lang="fr-FR" sz="2000" b="1">
                <a:solidFill>
                  <a:srgbClr val="4A234A"/>
                </a:solidFill>
                <a:latin typeface="Trebuchet MS" pitchFamily="34"/>
              </a:rPr>
              <a:t>Compétences relationnelles</a:t>
            </a:r>
          </a:p>
          <a:p>
            <a:pPr marL="0" lvl="0" indent="0">
              <a:buNone/>
            </a:pPr>
            <a:endParaRPr lang="fr-FR" sz="2000" b="1">
              <a:solidFill>
                <a:srgbClr val="4A234A"/>
              </a:solidFill>
              <a:latin typeface="Trebuchet MS" pitchFamily="34"/>
            </a:endParaRPr>
          </a:p>
          <a:p>
            <a:pPr lvl="0">
              <a:buFont typeface="Wingdings" pitchFamily="2"/>
              <a:buChar char="Ø"/>
            </a:pPr>
            <a:r>
              <a:rPr lang="fr-FR" sz="2000" b="1">
                <a:solidFill>
                  <a:srgbClr val="4A234A"/>
                </a:solidFill>
                <a:latin typeface="Trebuchet MS" pitchFamily="34"/>
              </a:rPr>
              <a:t>Compétences pédagogiques et d’animation</a:t>
            </a:r>
          </a:p>
          <a:p>
            <a:pPr marL="0" lvl="0" indent="0">
              <a:buNone/>
            </a:pPr>
            <a:endParaRPr lang="fr-FR" sz="2000" b="1">
              <a:solidFill>
                <a:srgbClr val="4A234A"/>
              </a:solidFill>
              <a:latin typeface="Trebuchet MS" pitchFamily="34"/>
            </a:endParaRPr>
          </a:p>
          <a:p>
            <a:pPr lvl="0">
              <a:buFont typeface="Wingdings" pitchFamily="2"/>
              <a:buChar char="Ø"/>
            </a:pPr>
            <a:r>
              <a:rPr lang="fr-FR" sz="2000" b="1">
                <a:solidFill>
                  <a:srgbClr val="4A234A"/>
                </a:solidFill>
                <a:latin typeface="Trebuchet MS" pitchFamily="34"/>
              </a:rPr>
              <a:t>Compétences méthodologiques et organisationnelles</a:t>
            </a:r>
          </a:p>
          <a:p>
            <a:pPr lvl="0">
              <a:buFont typeface="Wingdings" pitchFamily="2"/>
              <a:buChar char="Ø"/>
            </a:pPr>
            <a:endParaRPr lang="fr-FR" sz="2000" b="1">
              <a:solidFill>
                <a:srgbClr val="4A234A"/>
              </a:solidFill>
              <a:latin typeface="Trebuchet MS" pitchFamily="34"/>
            </a:endParaRPr>
          </a:p>
          <a:p>
            <a:pPr lvl="0">
              <a:buFont typeface="Wingdings" pitchFamily="2"/>
              <a:buChar char="Ø"/>
            </a:pPr>
            <a:r>
              <a:rPr lang="fr-FR" sz="2000" b="1">
                <a:solidFill>
                  <a:srgbClr val="4A234A"/>
                </a:solidFill>
                <a:latin typeface="Trebuchet MS" pitchFamily="34"/>
              </a:rPr>
              <a:t>Compétences d’adaptation</a:t>
            </a:r>
          </a:p>
          <a:p>
            <a:pPr marL="0" lvl="0" indent="0">
              <a:buNone/>
            </a:pPr>
            <a:endParaRPr lang="fr-FR" sz="2000" b="1">
              <a:solidFill>
                <a:srgbClr val="4A234A"/>
              </a:solidFill>
              <a:latin typeface="Trebuchet MS" pitchFamily="34"/>
            </a:endParaRPr>
          </a:p>
          <a:p>
            <a:pPr lvl="0">
              <a:buFont typeface="Wingdings" pitchFamily="2"/>
              <a:buChar char="Ø"/>
            </a:pPr>
            <a:r>
              <a:rPr lang="fr-FR" sz="2000" b="1">
                <a:solidFill>
                  <a:srgbClr val="4A234A"/>
                </a:solidFill>
                <a:latin typeface="Trebuchet MS" pitchFamily="34"/>
              </a:rPr>
              <a:t>Compétences biomédicales et de soins</a:t>
            </a:r>
          </a:p>
        </p:txBody>
      </p:sp>
      <p:pic>
        <p:nvPicPr>
          <p:cNvPr id="4" name="Image 3" descr="Logo abeille transparant.png">
            <a:extLst>
              <a:ext uri="{FF2B5EF4-FFF2-40B4-BE49-F238E27FC236}">
                <a16:creationId xmlns:a16="http://schemas.microsoft.com/office/drawing/2014/main" id="{554B0F8E-F6D6-45A4-8383-AC9AB23B3311}"/>
              </a:ext>
            </a:extLst>
          </p:cNvPr>
          <p:cNvPicPr>
            <a:picLocks noChangeAspect="1"/>
          </p:cNvPicPr>
          <p:nvPr/>
        </p:nvPicPr>
        <p:blipFill>
          <a:blip r:embed="rId2"/>
          <a:stretch>
            <a:fillRect/>
          </a:stretch>
        </p:blipFill>
        <p:spPr>
          <a:xfrm>
            <a:off x="7452323" y="24012"/>
            <a:ext cx="1384922" cy="1384922"/>
          </a:xfrm>
          <a:prstGeom prst="rect">
            <a:avLst/>
          </a:prstGeom>
          <a:noFill/>
          <a:ln cap="flat">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name="Slide4">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9937034-E321-44D6-9457-BC0492C4D9F2}"/>
              </a:ext>
            </a:extLst>
          </p:cNvPr>
          <p:cNvSpPr txBox="1">
            <a:spLocks noGrp="1"/>
          </p:cNvSpPr>
          <p:nvPr>
            <p:ph type="title"/>
          </p:nvPr>
        </p:nvSpPr>
        <p:spPr>
          <a:xfrm>
            <a:off x="0" y="442450"/>
            <a:ext cx="6347709" cy="1320795"/>
          </a:xfrm>
        </p:spPr>
        <p:txBody>
          <a:bodyPr/>
          <a:lstStyle/>
          <a:p>
            <a:pPr lvl="0"/>
            <a:r>
              <a:rPr lang="fr-FR" b="1" u="sng"/>
              <a:t>Le réseau</a:t>
            </a:r>
          </a:p>
        </p:txBody>
      </p:sp>
      <p:sp>
        <p:nvSpPr>
          <p:cNvPr id="3" name="Espace réservé du contenu 2">
            <a:extLst>
              <a:ext uri="{FF2B5EF4-FFF2-40B4-BE49-F238E27FC236}">
                <a16:creationId xmlns:a16="http://schemas.microsoft.com/office/drawing/2014/main" id="{B4022E8A-4FC6-4604-A4EC-F04D1FA2ED8E}"/>
              </a:ext>
            </a:extLst>
          </p:cNvPr>
          <p:cNvSpPr txBox="1">
            <a:spLocks noGrp="1"/>
          </p:cNvSpPr>
          <p:nvPr>
            <p:ph idx="1"/>
          </p:nvPr>
        </p:nvSpPr>
        <p:spPr>
          <a:xfrm>
            <a:off x="149001" y="2313852"/>
            <a:ext cx="7549652" cy="3268961"/>
          </a:xfrm>
        </p:spPr>
        <p:txBody>
          <a:bodyPr/>
          <a:lstStyle/>
          <a:p>
            <a:pPr marL="0" lvl="0" indent="0">
              <a:lnSpc>
                <a:spcPct val="70000"/>
              </a:lnSpc>
              <a:buNone/>
            </a:pPr>
            <a:r>
              <a:rPr lang="fr-FR" sz="2000" b="1" i="1">
                <a:solidFill>
                  <a:srgbClr val="4A234A"/>
                </a:solidFill>
                <a:ea typeface="Gulim" pitchFamily="34"/>
              </a:rPr>
              <a:t>Réseau de santé expert dans la prise en charge du diabète</a:t>
            </a:r>
          </a:p>
          <a:p>
            <a:pPr marL="0" lvl="0" indent="0">
              <a:lnSpc>
                <a:spcPct val="70000"/>
              </a:lnSpc>
              <a:buNone/>
            </a:pPr>
            <a:r>
              <a:rPr lang="fr-FR" sz="2000" b="1" i="1">
                <a:solidFill>
                  <a:srgbClr val="4A234A"/>
                </a:solidFill>
                <a:ea typeface="Gulim" pitchFamily="34"/>
              </a:rPr>
              <a:t>      Financé par l’ARS </a:t>
            </a:r>
          </a:p>
          <a:p>
            <a:pPr marL="0" lvl="0" indent="0">
              <a:lnSpc>
                <a:spcPct val="70000"/>
              </a:lnSpc>
              <a:buNone/>
            </a:pPr>
            <a:r>
              <a:rPr lang="fr-FR" sz="2000" b="1" i="1">
                <a:solidFill>
                  <a:srgbClr val="4A234A"/>
                </a:solidFill>
                <a:ea typeface="Gulim" pitchFamily="34"/>
              </a:rPr>
              <a:t>	soutien Conseil Départemental, CPAM, Mairies…</a:t>
            </a:r>
          </a:p>
          <a:p>
            <a:pPr marL="0" lvl="0" indent="0">
              <a:lnSpc>
                <a:spcPct val="70000"/>
              </a:lnSpc>
              <a:buNone/>
            </a:pPr>
            <a:endParaRPr lang="fr-FR" sz="2000" b="1" i="1">
              <a:solidFill>
                <a:srgbClr val="4A234A"/>
              </a:solidFill>
              <a:ea typeface="Gulim" pitchFamily="34"/>
            </a:endParaRPr>
          </a:p>
          <a:p>
            <a:pPr marL="0" lvl="0" indent="0">
              <a:lnSpc>
                <a:spcPct val="70000"/>
              </a:lnSpc>
              <a:buNone/>
            </a:pPr>
            <a:r>
              <a:rPr lang="fr-FR" sz="2000" b="1" i="1">
                <a:solidFill>
                  <a:srgbClr val="4A234A"/>
                </a:solidFill>
                <a:ea typeface="Gulim" pitchFamily="34"/>
              </a:rPr>
              <a:t>Réseau de proximité,</a:t>
            </a:r>
          </a:p>
          <a:p>
            <a:pPr marL="0" lvl="0" indent="0">
              <a:lnSpc>
                <a:spcPct val="70000"/>
              </a:lnSpc>
              <a:buNone/>
            </a:pPr>
            <a:r>
              <a:rPr lang="fr-FR" sz="2000" b="1" i="1">
                <a:solidFill>
                  <a:srgbClr val="4A234A"/>
                </a:solidFill>
                <a:ea typeface="Gulim" pitchFamily="34"/>
              </a:rPr>
              <a:t>  	  prise en charge pluridisciplinaire</a:t>
            </a:r>
          </a:p>
          <a:p>
            <a:pPr marL="0" lvl="0" indent="0">
              <a:lnSpc>
                <a:spcPct val="70000"/>
              </a:lnSpc>
              <a:buNone/>
            </a:pPr>
            <a:r>
              <a:rPr lang="fr-FR" sz="2000" b="1" i="1">
                <a:solidFill>
                  <a:srgbClr val="4A234A"/>
                </a:solidFill>
                <a:ea typeface="Gulim" pitchFamily="34"/>
              </a:rPr>
              <a:t>			pour le patient et son entourage.</a:t>
            </a:r>
          </a:p>
          <a:p>
            <a:pPr marL="0" lvl="0" indent="0">
              <a:lnSpc>
                <a:spcPct val="70000"/>
              </a:lnSpc>
              <a:buNone/>
            </a:pPr>
            <a:endParaRPr lang="fr-FR" sz="2000" b="1" i="1">
              <a:solidFill>
                <a:srgbClr val="4A234A"/>
              </a:solidFill>
              <a:ea typeface="Gulim" pitchFamily="34"/>
            </a:endParaRPr>
          </a:p>
          <a:p>
            <a:pPr marL="0" lvl="0" indent="0">
              <a:lnSpc>
                <a:spcPct val="70000"/>
              </a:lnSpc>
              <a:buNone/>
            </a:pPr>
            <a:r>
              <a:rPr lang="fr-FR" sz="2000" b="1" i="1">
                <a:solidFill>
                  <a:srgbClr val="4A234A"/>
                </a:solidFill>
                <a:ea typeface="Gulim" pitchFamily="34"/>
              </a:rPr>
              <a:t>Conventions avec de nombreux partenaires, structures sanitaires (GHT) et médico-sociales.</a:t>
            </a:r>
          </a:p>
          <a:p>
            <a:pPr marL="0" lvl="0" indent="0">
              <a:lnSpc>
                <a:spcPct val="70000"/>
              </a:lnSpc>
              <a:buNone/>
            </a:pPr>
            <a:endParaRPr lang="fr-FR" sz="2000" b="1" i="1">
              <a:solidFill>
                <a:srgbClr val="4A234A"/>
              </a:solidFill>
              <a:ea typeface="Gulim" pitchFamily="34"/>
            </a:endParaRPr>
          </a:p>
          <a:p>
            <a:pPr lvl="0">
              <a:lnSpc>
                <a:spcPct val="70000"/>
              </a:lnSpc>
            </a:pPr>
            <a:endParaRPr lang="fr-FR" sz="500"/>
          </a:p>
        </p:txBody>
      </p:sp>
      <p:pic>
        <p:nvPicPr>
          <p:cNvPr id="4" name="Image 3" descr="Logo abeille transparant.png">
            <a:extLst>
              <a:ext uri="{FF2B5EF4-FFF2-40B4-BE49-F238E27FC236}">
                <a16:creationId xmlns:a16="http://schemas.microsoft.com/office/drawing/2014/main" id="{C755C6C6-A18F-4A94-941D-D52D7E260B77}"/>
              </a:ext>
            </a:extLst>
          </p:cNvPr>
          <p:cNvPicPr>
            <a:picLocks noChangeAspect="1"/>
          </p:cNvPicPr>
          <p:nvPr/>
        </p:nvPicPr>
        <p:blipFill>
          <a:blip r:embed="rId2"/>
          <a:stretch>
            <a:fillRect/>
          </a:stretch>
        </p:blipFill>
        <p:spPr>
          <a:xfrm>
            <a:off x="7452323" y="24012"/>
            <a:ext cx="1384922" cy="1384922"/>
          </a:xfrm>
          <a:prstGeom prst="rect">
            <a:avLst/>
          </a:prstGeom>
          <a:noFill/>
          <a:ln cap="flat">
            <a:noFill/>
          </a:ln>
        </p:spPr>
      </p:pic>
      <p:pic>
        <p:nvPicPr>
          <p:cNvPr id="5" name="Image 5">
            <a:extLst>
              <a:ext uri="{FF2B5EF4-FFF2-40B4-BE49-F238E27FC236}">
                <a16:creationId xmlns:a16="http://schemas.microsoft.com/office/drawing/2014/main" id="{7EFE3C18-1B4F-40FC-BA46-E0C9F01D5AA1}"/>
              </a:ext>
            </a:extLst>
          </p:cNvPr>
          <p:cNvPicPr>
            <a:picLocks noChangeAspect="1"/>
          </p:cNvPicPr>
          <p:nvPr/>
        </p:nvPicPr>
        <p:blipFill>
          <a:blip r:embed="rId3"/>
          <a:stretch>
            <a:fillRect/>
          </a:stretch>
        </p:blipFill>
        <p:spPr>
          <a:xfrm>
            <a:off x="2519016" y="140570"/>
            <a:ext cx="4324234" cy="1988198"/>
          </a:xfrm>
          <a:prstGeom prst="rect">
            <a:avLst/>
          </a:prstGeom>
          <a:noFill/>
          <a:ln cap="flat">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name="Slide5">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FCD1CD9-8FF9-49BA-B75D-31C88DB73FA4}"/>
              </a:ext>
            </a:extLst>
          </p:cNvPr>
          <p:cNvSpPr txBox="1">
            <a:spLocks noGrp="1"/>
          </p:cNvSpPr>
          <p:nvPr>
            <p:ph type="title"/>
          </p:nvPr>
        </p:nvSpPr>
        <p:spPr>
          <a:xfrm>
            <a:off x="539550" y="260649"/>
            <a:ext cx="6347709" cy="1320795"/>
          </a:xfrm>
        </p:spPr>
        <p:txBody>
          <a:bodyPr anchorCtr="1"/>
          <a:lstStyle/>
          <a:p>
            <a:pPr lvl="0" algn="ctr"/>
            <a:r>
              <a:rPr lang="fr-FR" sz="3200" b="1" u="sng"/>
              <a:t>Autorisation de programmes à Résédia</a:t>
            </a:r>
          </a:p>
        </p:txBody>
      </p:sp>
      <p:sp>
        <p:nvSpPr>
          <p:cNvPr id="3" name="Espace réservé du contenu 2">
            <a:extLst>
              <a:ext uri="{FF2B5EF4-FFF2-40B4-BE49-F238E27FC236}">
                <a16:creationId xmlns:a16="http://schemas.microsoft.com/office/drawing/2014/main" id="{3896B05A-40EB-4767-84A6-395A77054ABE}"/>
              </a:ext>
            </a:extLst>
          </p:cNvPr>
          <p:cNvSpPr txBox="1">
            <a:spLocks noGrp="1"/>
          </p:cNvSpPr>
          <p:nvPr>
            <p:ph idx="1"/>
          </p:nvPr>
        </p:nvSpPr>
        <p:spPr>
          <a:xfrm>
            <a:off x="107506" y="1772811"/>
            <a:ext cx="7344817" cy="4824538"/>
          </a:xfrm>
        </p:spPr>
        <p:txBody>
          <a:bodyPr/>
          <a:lstStyle/>
          <a:p>
            <a:pPr lvl="0"/>
            <a:r>
              <a:rPr lang="fr-FR" sz="2000" b="1">
                <a:solidFill>
                  <a:srgbClr val="4A234A"/>
                </a:solidFill>
                <a:ea typeface="Gulim" pitchFamily="34"/>
              </a:rPr>
              <a:t>2006 : Création de Résédia</a:t>
            </a:r>
            <a:endParaRPr lang="fr-FR" sz="2000" b="1">
              <a:solidFill>
                <a:srgbClr val="4A234A"/>
              </a:solidFill>
            </a:endParaRPr>
          </a:p>
          <a:p>
            <a:pPr lvl="0"/>
            <a:r>
              <a:rPr lang="fr-FR" sz="2000" b="1">
                <a:solidFill>
                  <a:srgbClr val="4A234A"/>
                </a:solidFill>
              </a:rPr>
              <a:t>Depuis 2010 : Mise en place et autorisation de programme  pour le diabète de type 2</a:t>
            </a:r>
          </a:p>
          <a:p>
            <a:pPr lvl="0"/>
            <a:r>
              <a:rPr lang="fr-FR" sz="2000" b="1">
                <a:solidFill>
                  <a:srgbClr val="4A234A"/>
                </a:solidFill>
              </a:rPr>
              <a:t>Depuis 2012 : Mise en place et autorisation de programme pour patients en surpoids ou obésité : enfants et adultes</a:t>
            </a:r>
          </a:p>
          <a:p>
            <a:pPr lvl="0"/>
            <a:r>
              <a:rPr lang="fr-FR" sz="2000" b="1">
                <a:solidFill>
                  <a:srgbClr val="4A234A"/>
                </a:solidFill>
              </a:rPr>
              <a:t>Depuis 2015: Mise en place et autorisation de programme pour patients diabétiques de type 1 et suite de diabète gestationnel</a:t>
            </a:r>
          </a:p>
          <a:p>
            <a:pPr lvl="0"/>
            <a:endParaRPr lang="fr-FR" sz="2000" b="1">
              <a:solidFill>
                <a:srgbClr val="4A234A"/>
              </a:solidFill>
            </a:endParaRPr>
          </a:p>
          <a:p>
            <a:pPr lvl="0"/>
            <a:endParaRPr lang="fr-FR" sz="2000" b="1">
              <a:solidFill>
                <a:srgbClr val="4A234A"/>
              </a:solidFill>
            </a:endParaRPr>
          </a:p>
        </p:txBody>
      </p:sp>
      <p:pic>
        <p:nvPicPr>
          <p:cNvPr id="4" name="Image 3" descr="Logo abeille transparant.png">
            <a:extLst>
              <a:ext uri="{FF2B5EF4-FFF2-40B4-BE49-F238E27FC236}">
                <a16:creationId xmlns:a16="http://schemas.microsoft.com/office/drawing/2014/main" id="{4C754F15-3C37-480E-BEBA-8BB2BFC4BACB}"/>
              </a:ext>
            </a:extLst>
          </p:cNvPr>
          <p:cNvPicPr>
            <a:picLocks noChangeAspect="1"/>
          </p:cNvPicPr>
          <p:nvPr/>
        </p:nvPicPr>
        <p:blipFill>
          <a:blip r:embed="rId2"/>
          <a:stretch>
            <a:fillRect/>
          </a:stretch>
        </p:blipFill>
        <p:spPr>
          <a:xfrm>
            <a:off x="7452323" y="24012"/>
            <a:ext cx="1384922" cy="1384922"/>
          </a:xfrm>
          <a:prstGeom prst="rect">
            <a:avLst/>
          </a:prstGeom>
          <a:noFill/>
          <a:ln cap="flat">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arn(inVertical)">
                                      <p:cBhvr>
                                        <p:cTn id="10" dur="500"/>
                                        <p:tgtEl>
                                          <p:spTgt spid="3">
                                            <p:txEl>
                                              <p:pRg st="1" end="1"/>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barn(inVertical)">
                                      <p:cBhvr>
                                        <p:cTn id="13" dur="500"/>
                                        <p:tgtEl>
                                          <p:spTgt spid="3">
                                            <p:txEl>
                                              <p:pRg st="2" end="2"/>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barn(inVertical)">
                                      <p:cBhvr>
                                        <p:cTn id="16"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name="Slide40">
    <p:spTree>
      <p:nvGrpSpPr>
        <p:cNvPr id="1" name=""/>
        <p:cNvGrpSpPr/>
        <p:nvPr/>
      </p:nvGrpSpPr>
      <p:grpSpPr>
        <a:xfrm>
          <a:off x="0" y="0"/>
          <a:ext cx="0" cy="0"/>
          <a:chOff x="0" y="0"/>
          <a:chExt cx="0" cy="0"/>
        </a:xfrm>
      </p:grpSpPr>
      <p:sp>
        <p:nvSpPr>
          <p:cNvPr id="2" name="Espace réservé du contenu 2">
            <a:extLst>
              <a:ext uri="{FF2B5EF4-FFF2-40B4-BE49-F238E27FC236}">
                <a16:creationId xmlns:a16="http://schemas.microsoft.com/office/drawing/2014/main" id="{45F6FC37-7262-4EBA-A82F-4C6489487FCC}"/>
              </a:ext>
            </a:extLst>
          </p:cNvPr>
          <p:cNvSpPr txBox="1">
            <a:spLocks noGrp="1"/>
          </p:cNvSpPr>
          <p:nvPr>
            <p:ph idx="1"/>
          </p:nvPr>
        </p:nvSpPr>
        <p:spPr>
          <a:xfrm>
            <a:off x="306753" y="518601"/>
            <a:ext cx="6705596" cy="6511460"/>
          </a:xfrm>
        </p:spPr>
        <p:txBody>
          <a:bodyPr/>
          <a:lstStyle/>
          <a:p>
            <a:pPr lvl="0">
              <a:lnSpc>
                <a:spcPct val="90000"/>
              </a:lnSpc>
              <a:buFont typeface="Wingdings" pitchFamily="2"/>
              <a:buChar char="Ø"/>
            </a:pPr>
            <a:r>
              <a:rPr lang="fr-FR" sz="2000" b="1">
                <a:solidFill>
                  <a:srgbClr val="4A234A"/>
                </a:solidFill>
              </a:rPr>
              <a:t>Les programmes d’ETP sont réévalués tous les 4 ans par l’ARS.</a:t>
            </a:r>
          </a:p>
          <a:p>
            <a:pPr lvl="0">
              <a:lnSpc>
                <a:spcPct val="90000"/>
              </a:lnSpc>
              <a:buFont typeface="Wingdings" pitchFamily="2"/>
              <a:buChar char="Ø"/>
            </a:pPr>
            <a:endParaRPr lang="fr-FR" sz="2000" b="1">
              <a:solidFill>
                <a:srgbClr val="4A234A"/>
              </a:solidFill>
            </a:endParaRPr>
          </a:p>
          <a:p>
            <a:pPr lvl="0">
              <a:lnSpc>
                <a:spcPct val="90000"/>
              </a:lnSpc>
              <a:buFont typeface="Wingdings" pitchFamily="2"/>
              <a:buChar char="Ø"/>
            </a:pPr>
            <a:r>
              <a:rPr lang="fr-FR" sz="2000" b="1">
                <a:solidFill>
                  <a:srgbClr val="4A234A"/>
                </a:solidFill>
              </a:rPr>
              <a:t>Autorisation des programmes pour 4 ans.</a:t>
            </a:r>
          </a:p>
          <a:p>
            <a:pPr lvl="0">
              <a:lnSpc>
                <a:spcPct val="90000"/>
              </a:lnSpc>
              <a:buFont typeface="Wingdings" pitchFamily="2"/>
              <a:buChar char="Ø"/>
            </a:pPr>
            <a:endParaRPr lang="fr-FR" sz="2000" b="1">
              <a:solidFill>
                <a:srgbClr val="4A234A"/>
              </a:solidFill>
            </a:endParaRPr>
          </a:p>
          <a:p>
            <a:pPr lvl="0">
              <a:lnSpc>
                <a:spcPct val="90000"/>
              </a:lnSpc>
              <a:buFont typeface="Wingdings" pitchFamily="2"/>
              <a:buChar char="Ø"/>
            </a:pPr>
            <a:r>
              <a:rPr lang="fr-FR" sz="2000" b="1">
                <a:solidFill>
                  <a:srgbClr val="4A234A"/>
                </a:solidFill>
              </a:rPr>
              <a:t>Tous nos programmes sont présentés au comité UTEP (Unité Transversale d’Education Thérapeutique du Patient) du CHAN</a:t>
            </a:r>
          </a:p>
          <a:p>
            <a:pPr lvl="0">
              <a:lnSpc>
                <a:spcPct val="90000"/>
              </a:lnSpc>
              <a:buFont typeface="Wingdings" pitchFamily="2"/>
              <a:buChar char="Ø"/>
            </a:pPr>
            <a:endParaRPr lang="fr-FR" sz="2000" b="1">
              <a:solidFill>
                <a:srgbClr val="4A234A"/>
              </a:solidFill>
            </a:endParaRPr>
          </a:p>
          <a:p>
            <a:pPr lvl="0">
              <a:lnSpc>
                <a:spcPct val="90000"/>
              </a:lnSpc>
              <a:buFont typeface="Wingdings" pitchFamily="2"/>
              <a:buChar char="Ø"/>
            </a:pPr>
            <a:r>
              <a:rPr lang="fr-FR" sz="2000" b="1">
                <a:solidFill>
                  <a:srgbClr val="4A234A"/>
                </a:solidFill>
              </a:rPr>
              <a:t>Réunion pluridisciplinaire annuelle avec le médecin référent, les différents professionnels de santé, la cellule qualité et les représentants des usagers</a:t>
            </a:r>
          </a:p>
          <a:p>
            <a:pPr marL="0" lvl="0" indent="0">
              <a:lnSpc>
                <a:spcPct val="90000"/>
              </a:lnSpc>
              <a:buNone/>
            </a:pPr>
            <a:r>
              <a:rPr lang="fr-FR" sz="2000" b="1">
                <a:solidFill>
                  <a:srgbClr val="4A234A"/>
                </a:solidFill>
              </a:rPr>
              <a:t>		=&gt; Axes d’améliorations…</a:t>
            </a:r>
          </a:p>
          <a:p>
            <a:pPr marL="0" lvl="0" indent="0">
              <a:lnSpc>
                <a:spcPct val="90000"/>
              </a:lnSpc>
              <a:buNone/>
            </a:pPr>
            <a:r>
              <a:rPr lang="fr-FR" sz="2000" b="1">
                <a:solidFill>
                  <a:srgbClr val="4A234A"/>
                </a:solidFill>
              </a:rPr>
              <a:t>		=&gt; Formations…</a:t>
            </a:r>
          </a:p>
          <a:p>
            <a:pPr lvl="0">
              <a:lnSpc>
                <a:spcPct val="90000"/>
              </a:lnSpc>
              <a:buFont typeface="Wingdings" pitchFamily="2"/>
              <a:buChar char="Ø"/>
            </a:pPr>
            <a:endParaRPr lang="fr-FR" sz="2000" b="1">
              <a:solidFill>
                <a:srgbClr val="4A234A"/>
              </a:solidFill>
            </a:endParaRPr>
          </a:p>
          <a:p>
            <a:pPr lvl="0">
              <a:lnSpc>
                <a:spcPct val="90000"/>
              </a:lnSpc>
              <a:buFont typeface="Wingdings" pitchFamily="2"/>
              <a:buChar char="Ø"/>
            </a:pPr>
            <a:r>
              <a:rPr lang="fr-FR" sz="2000" b="1">
                <a:solidFill>
                  <a:srgbClr val="4A234A"/>
                </a:solidFill>
              </a:rPr>
              <a:t>Référence guide méthodologique Haute Autorité de Santé (HAS)</a:t>
            </a:r>
          </a:p>
          <a:p>
            <a:pPr marL="0" lvl="0" indent="0">
              <a:lnSpc>
                <a:spcPct val="90000"/>
              </a:lnSpc>
              <a:buNone/>
            </a:pPr>
            <a:endParaRPr lang="fr-FR" sz="2000" b="1">
              <a:solidFill>
                <a:srgbClr val="4A234A"/>
              </a:solidFill>
            </a:endParaRPr>
          </a:p>
          <a:p>
            <a:pPr lvl="0">
              <a:lnSpc>
                <a:spcPct val="90000"/>
              </a:lnSpc>
              <a:buFont typeface="Wingdings" pitchFamily="2"/>
              <a:buChar char="Ø"/>
            </a:pPr>
            <a:endParaRPr lang="fr-FR" sz="2000" b="1">
              <a:solidFill>
                <a:srgbClr val="4A234A"/>
              </a:solidFill>
            </a:endParaRPr>
          </a:p>
        </p:txBody>
      </p:sp>
      <p:pic>
        <p:nvPicPr>
          <p:cNvPr id="3" name="Image 3" descr="Logo abeille transparant.png">
            <a:extLst>
              <a:ext uri="{FF2B5EF4-FFF2-40B4-BE49-F238E27FC236}">
                <a16:creationId xmlns:a16="http://schemas.microsoft.com/office/drawing/2014/main" id="{20311DF7-171A-4957-9EEB-D9FE004E4F6D}"/>
              </a:ext>
            </a:extLst>
          </p:cNvPr>
          <p:cNvPicPr>
            <a:picLocks noChangeAspect="1"/>
          </p:cNvPicPr>
          <p:nvPr/>
        </p:nvPicPr>
        <p:blipFill>
          <a:blip r:embed="rId2"/>
          <a:stretch>
            <a:fillRect/>
          </a:stretch>
        </p:blipFill>
        <p:spPr>
          <a:xfrm>
            <a:off x="7452323" y="24012"/>
            <a:ext cx="1384922" cy="1384922"/>
          </a:xfrm>
          <a:prstGeom prst="rect">
            <a:avLst/>
          </a:prstGeom>
          <a:noFill/>
          <a:ln cap="flat">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7">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CA71879-F178-4C03-9A7A-0D9DC730FE7F}"/>
              </a:ext>
            </a:extLst>
          </p:cNvPr>
          <p:cNvSpPr txBox="1">
            <a:spLocks noGrp="1"/>
          </p:cNvSpPr>
          <p:nvPr>
            <p:ph type="title"/>
          </p:nvPr>
        </p:nvSpPr>
        <p:spPr>
          <a:xfrm>
            <a:off x="179515" y="56071"/>
            <a:ext cx="6347709" cy="1320795"/>
          </a:xfrm>
        </p:spPr>
        <p:txBody>
          <a:bodyPr/>
          <a:lstStyle/>
          <a:p>
            <a:pPr lvl="0"/>
            <a:r>
              <a:rPr lang="fr-FR" sz="2100" b="1" u="sng">
                <a:solidFill>
                  <a:srgbClr val="4A234A"/>
                </a:solidFill>
              </a:rPr>
              <a:t>Exemple :</a:t>
            </a:r>
            <a:br>
              <a:rPr lang="fr-FR" sz="2100" b="1" u="sng">
                <a:solidFill>
                  <a:srgbClr val="4A234A"/>
                </a:solidFill>
              </a:rPr>
            </a:br>
            <a:r>
              <a:rPr lang="fr-FR" sz="2100" b="1" u="sng">
                <a:solidFill>
                  <a:srgbClr val="4A234A"/>
                </a:solidFill>
              </a:rPr>
              <a:t>Programme ETP Enfant en surpoids à Résédia</a:t>
            </a:r>
            <a:br>
              <a:rPr lang="fr-FR" sz="2100" b="1" u="sng"/>
            </a:br>
            <a:endParaRPr lang="fr-FR" sz="2100" b="1" u="sng"/>
          </a:p>
        </p:txBody>
      </p:sp>
      <p:pic>
        <p:nvPicPr>
          <p:cNvPr id="3" name="Image 4" descr="Logo abeille transparant.png">
            <a:extLst>
              <a:ext uri="{FF2B5EF4-FFF2-40B4-BE49-F238E27FC236}">
                <a16:creationId xmlns:a16="http://schemas.microsoft.com/office/drawing/2014/main" id="{0475613B-B30F-44A2-883A-CFE6A2B72BB3}"/>
              </a:ext>
            </a:extLst>
          </p:cNvPr>
          <p:cNvPicPr>
            <a:picLocks noChangeAspect="1"/>
          </p:cNvPicPr>
          <p:nvPr/>
        </p:nvPicPr>
        <p:blipFill>
          <a:blip r:embed="rId2"/>
          <a:stretch>
            <a:fillRect/>
          </a:stretch>
        </p:blipFill>
        <p:spPr>
          <a:xfrm>
            <a:off x="7452323" y="24012"/>
            <a:ext cx="1384922" cy="1384922"/>
          </a:xfrm>
          <a:prstGeom prst="rect">
            <a:avLst/>
          </a:prstGeom>
          <a:noFill/>
          <a:ln cap="flat">
            <a:noFill/>
          </a:ln>
        </p:spPr>
      </p:pic>
      <p:sp>
        <p:nvSpPr>
          <p:cNvPr id="4" name="Rectangle 5">
            <a:extLst>
              <a:ext uri="{FF2B5EF4-FFF2-40B4-BE49-F238E27FC236}">
                <a16:creationId xmlns:a16="http://schemas.microsoft.com/office/drawing/2014/main" id="{6D5B73D9-7D16-4ECF-B602-68F3A1DBA4B2}"/>
              </a:ext>
            </a:extLst>
          </p:cNvPr>
          <p:cNvSpPr/>
          <p:nvPr/>
        </p:nvSpPr>
        <p:spPr>
          <a:xfrm>
            <a:off x="179515" y="1988838"/>
            <a:ext cx="1368152" cy="648071"/>
          </a:xfrm>
          <a:prstGeom prst="rect">
            <a:avLst/>
          </a:prstGeom>
          <a:solidFill>
            <a:srgbClr val="92278F"/>
          </a:solidFill>
          <a:ln w="19046" cap="rnd">
            <a:solidFill>
              <a:srgbClr val="6A1A68"/>
            </a:solidFill>
            <a:prstDash val="solid"/>
            <a:miter/>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800" b="0" i="0" u="none" strike="noStrike" kern="1200" cap="none" spc="0" baseline="0">
                <a:solidFill>
                  <a:srgbClr val="FFFFFF"/>
                </a:solidFill>
                <a:uFillTx/>
                <a:latin typeface="Trebuchet MS"/>
              </a:rPr>
              <a:t>Médecin généraliste</a:t>
            </a:r>
          </a:p>
        </p:txBody>
      </p:sp>
      <p:sp>
        <p:nvSpPr>
          <p:cNvPr id="5" name="Rectangle 6">
            <a:extLst>
              <a:ext uri="{FF2B5EF4-FFF2-40B4-BE49-F238E27FC236}">
                <a16:creationId xmlns:a16="http://schemas.microsoft.com/office/drawing/2014/main" id="{04839293-FD09-4CDE-A2F5-ACCC68D7AD65}"/>
              </a:ext>
            </a:extLst>
          </p:cNvPr>
          <p:cNvSpPr/>
          <p:nvPr/>
        </p:nvSpPr>
        <p:spPr>
          <a:xfrm>
            <a:off x="179515" y="3499692"/>
            <a:ext cx="1368152" cy="648071"/>
          </a:xfrm>
          <a:prstGeom prst="rect">
            <a:avLst/>
          </a:prstGeom>
          <a:solidFill>
            <a:srgbClr val="92278F"/>
          </a:solidFill>
          <a:ln w="19046" cap="rnd">
            <a:solidFill>
              <a:srgbClr val="6A1A68"/>
            </a:solidFill>
            <a:prstDash val="solid"/>
            <a:miter/>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800" b="0" i="0" u="none" strike="noStrike" kern="1200" cap="none" spc="0" baseline="0">
                <a:solidFill>
                  <a:srgbClr val="FFFFFF"/>
                </a:solidFill>
                <a:uFillTx/>
                <a:latin typeface="Trebuchet MS"/>
              </a:rPr>
              <a:t>Spécialiste, Pédiatre</a:t>
            </a:r>
          </a:p>
        </p:txBody>
      </p:sp>
      <p:sp>
        <p:nvSpPr>
          <p:cNvPr id="6" name="Rectangle 7">
            <a:extLst>
              <a:ext uri="{FF2B5EF4-FFF2-40B4-BE49-F238E27FC236}">
                <a16:creationId xmlns:a16="http://schemas.microsoft.com/office/drawing/2014/main" id="{79469B3D-F846-4AAA-B7C4-10A3582F2D56}"/>
              </a:ext>
            </a:extLst>
          </p:cNvPr>
          <p:cNvSpPr/>
          <p:nvPr/>
        </p:nvSpPr>
        <p:spPr>
          <a:xfrm>
            <a:off x="3923928" y="1300368"/>
            <a:ext cx="3672404" cy="1798880"/>
          </a:xfrm>
          <a:prstGeom prst="rect">
            <a:avLst/>
          </a:prstGeom>
          <a:solidFill>
            <a:srgbClr val="92278F"/>
          </a:solidFill>
          <a:ln w="19046" cap="rnd">
            <a:solidFill>
              <a:srgbClr val="6A1A68"/>
            </a:solidFill>
            <a:prstDash val="solid"/>
            <a:miter/>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800" b="1" i="0" u="sng" strike="noStrike" kern="1200" cap="none" spc="0" baseline="0">
                <a:solidFill>
                  <a:srgbClr val="FFFFFF"/>
                </a:solidFill>
                <a:uFillTx/>
                <a:latin typeface="Trebuchet MS"/>
              </a:rPr>
              <a:t>Initiation Résédia/CHAN</a:t>
            </a:r>
          </a:p>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600" b="0" i="0" u="none" strike="noStrike" kern="1200" cap="none" spc="0" baseline="0">
                <a:solidFill>
                  <a:srgbClr val="FFFFFF"/>
                </a:solidFill>
                <a:uFillTx/>
                <a:latin typeface="Trebuchet MS"/>
              </a:rPr>
              <a:t>2 à 3 jours consécutifs d’ateliers au CHAN</a:t>
            </a:r>
          </a:p>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600" b="0" i="1" u="none" strike="noStrike" kern="1200" cap="none" spc="0" baseline="0">
                <a:solidFill>
                  <a:srgbClr val="FFFFFF"/>
                </a:solidFill>
                <a:uFillTx/>
                <a:latin typeface="Trebuchet MS"/>
              </a:rPr>
              <a:t>Par praticiens libéraux et hospitaliers diététique, psychologie, activité physique + implication des parents</a:t>
            </a:r>
          </a:p>
        </p:txBody>
      </p:sp>
      <p:sp>
        <p:nvSpPr>
          <p:cNvPr id="7" name="Rectangle 8">
            <a:extLst>
              <a:ext uri="{FF2B5EF4-FFF2-40B4-BE49-F238E27FC236}">
                <a16:creationId xmlns:a16="http://schemas.microsoft.com/office/drawing/2014/main" id="{B94C550F-23BE-4459-9775-03FB1C21BAA3}"/>
              </a:ext>
            </a:extLst>
          </p:cNvPr>
          <p:cNvSpPr/>
          <p:nvPr/>
        </p:nvSpPr>
        <p:spPr>
          <a:xfrm>
            <a:off x="3923928" y="4978350"/>
            <a:ext cx="3672404" cy="1798880"/>
          </a:xfrm>
          <a:prstGeom prst="rect">
            <a:avLst/>
          </a:prstGeom>
          <a:solidFill>
            <a:srgbClr val="92278F"/>
          </a:solidFill>
          <a:ln w="19046" cap="rnd">
            <a:solidFill>
              <a:srgbClr val="6A1A68"/>
            </a:solidFill>
            <a:prstDash val="solid"/>
            <a:miter/>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800" b="1" i="0" u="sng" strike="noStrike" kern="1200" cap="none" spc="0" baseline="0">
                <a:solidFill>
                  <a:srgbClr val="FFFFFF"/>
                </a:solidFill>
                <a:uFillTx/>
                <a:latin typeface="Trebuchet MS"/>
              </a:rPr>
              <a:t>Suivi par Résédia</a:t>
            </a:r>
          </a:p>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600" b="0" i="0" u="none" strike="noStrike" kern="1200" cap="none" spc="0" baseline="0">
                <a:solidFill>
                  <a:srgbClr val="FFFFFF"/>
                </a:solidFill>
                <a:uFillTx/>
                <a:latin typeface="Trebuchet MS"/>
              </a:rPr>
              <a:t>Consultations individuelles et/ ou Ateliers collectifs bimestriel à Résédia</a:t>
            </a:r>
          </a:p>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600" b="0" i="0" u="none" strike="noStrike" kern="1200" cap="none" spc="0" baseline="0">
                <a:solidFill>
                  <a:srgbClr val="FFFFFF"/>
                </a:solidFill>
                <a:uFillTx/>
                <a:latin typeface="Trebuchet MS"/>
              </a:rPr>
              <a:t>Diététique, psychologie, activité physique</a:t>
            </a:r>
          </a:p>
        </p:txBody>
      </p:sp>
      <p:sp>
        <p:nvSpPr>
          <p:cNvPr id="8" name="Ellipse 9">
            <a:extLst>
              <a:ext uri="{FF2B5EF4-FFF2-40B4-BE49-F238E27FC236}">
                <a16:creationId xmlns:a16="http://schemas.microsoft.com/office/drawing/2014/main" id="{476D789F-ED0A-4029-BA3E-2D71C3C8AC13}"/>
              </a:ext>
            </a:extLst>
          </p:cNvPr>
          <p:cNvSpPr/>
          <p:nvPr/>
        </p:nvSpPr>
        <p:spPr>
          <a:xfrm>
            <a:off x="4782522" y="3285155"/>
            <a:ext cx="1955224" cy="648071"/>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92278F"/>
          </a:solidFill>
          <a:ln w="19046" cap="rnd">
            <a:solidFill>
              <a:srgbClr val="6A1A68"/>
            </a:solidFill>
            <a:prstDash val="solid"/>
            <a:miter/>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400" b="0" i="0" u="none" strike="noStrike" kern="1200" cap="none" spc="0" baseline="0">
                <a:solidFill>
                  <a:srgbClr val="FFFFFF"/>
                </a:solidFill>
                <a:uFillTx/>
                <a:latin typeface="Trebuchet MS"/>
              </a:rPr>
              <a:t>Réunion finale PS et parents</a:t>
            </a:r>
          </a:p>
        </p:txBody>
      </p:sp>
      <p:sp>
        <p:nvSpPr>
          <p:cNvPr id="9" name="Ellipse 10">
            <a:extLst>
              <a:ext uri="{FF2B5EF4-FFF2-40B4-BE49-F238E27FC236}">
                <a16:creationId xmlns:a16="http://schemas.microsoft.com/office/drawing/2014/main" id="{9B8BABD3-BC4F-4B0A-B493-1A67E2194D69}"/>
              </a:ext>
            </a:extLst>
          </p:cNvPr>
          <p:cNvSpPr/>
          <p:nvPr/>
        </p:nvSpPr>
        <p:spPr>
          <a:xfrm>
            <a:off x="4761875" y="4119134"/>
            <a:ext cx="1955224" cy="648071"/>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92278F"/>
          </a:solidFill>
          <a:ln w="19046" cap="rnd">
            <a:solidFill>
              <a:srgbClr val="6A1A68"/>
            </a:solidFill>
            <a:prstDash val="solid"/>
            <a:miter/>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600" b="0" i="0" u="none" strike="noStrike" kern="1200" cap="none" spc="0" baseline="0">
                <a:solidFill>
                  <a:srgbClr val="FFFFFF"/>
                </a:solidFill>
                <a:uFillTx/>
                <a:latin typeface="Trebuchet MS"/>
              </a:rPr>
              <a:t>Réunion PS et Résédia</a:t>
            </a:r>
          </a:p>
        </p:txBody>
      </p:sp>
      <p:sp>
        <p:nvSpPr>
          <p:cNvPr id="10" name="Flèche : droite 11">
            <a:extLst>
              <a:ext uri="{FF2B5EF4-FFF2-40B4-BE49-F238E27FC236}">
                <a16:creationId xmlns:a16="http://schemas.microsoft.com/office/drawing/2014/main" id="{A52C19D0-9C92-450E-BEA7-AE6FC01AFD4E}"/>
              </a:ext>
            </a:extLst>
          </p:cNvPr>
          <p:cNvSpPr/>
          <p:nvPr/>
        </p:nvSpPr>
        <p:spPr>
          <a:xfrm rot="2810392">
            <a:off x="1573452" y="2335910"/>
            <a:ext cx="720080" cy="288036"/>
          </a:xfrm>
          <a:custGeom>
            <a:avLst>
              <a:gd name="f0" fmla="val 17280"/>
              <a:gd name="f1" fmla="val 5400"/>
            </a:avLst>
            <a:gdLst>
              <a:gd name="f2" fmla="val 10800000"/>
              <a:gd name="f3" fmla="val 5400000"/>
              <a:gd name="f4" fmla="val 180"/>
              <a:gd name="f5" fmla="val w"/>
              <a:gd name="f6" fmla="val h"/>
              <a:gd name="f7" fmla="val 0"/>
              <a:gd name="f8" fmla="val 21600"/>
              <a:gd name="f9" fmla="val 10800"/>
              <a:gd name="f10" fmla="+- 0 0 0"/>
              <a:gd name="f11" fmla="+- 0 0 180"/>
              <a:gd name="f12" fmla="*/ f5 1 21600"/>
              <a:gd name="f13" fmla="*/ f6 1 21600"/>
              <a:gd name="f14" fmla="+- f8 0 f7"/>
              <a:gd name="f15" fmla="pin 0 f0 21600"/>
              <a:gd name="f16" fmla="pin 0 f1 10800"/>
              <a:gd name="f17" fmla="*/ f10 f2 1"/>
              <a:gd name="f18" fmla="*/ f11 f2 1"/>
              <a:gd name="f19" fmla="val f15"/>
              <a:gd name="f20" fmla="val f16"/>
              <a:gd name="f21" fmla="*/ f14 1 21600"/>
              <a:gd name="f22" fmla="*/ f15 f12 1"/>
              <a:gd name="f23" fmla="*/ f16 f13 1"/>
              <a:gd name="f24" fmla="*/ f17 1 f4"/>
              <a:gd name="f25" fmla="*/ f18 1 f4"/>
              <a:gd name="f26" fmla="+- 21600 0 f20"/>
              <a:gd name="f27" fmla="+- 21600 0 f19"/>
              <a:gd name="f28" fmla="*/ 0 f21 1"/>
              <a:gd name="f29" fmla="*/ 21600 f21 1"/>
              <a:gd name="f30" fmla="*/ f20 f13 1"/>
              <a:gd name="f31" fmla="*/ f19 f12 1"/>
              <a:gd name="f32" fmla="+- f24 0 f3"/>
              <a:gd name="f33" fmla="+- f25 0 f3"/>
              <a:gd name="f34" fmla="*/ f27 f20 1"/>
              <a:gd name="f35" fmla="*/ f28 1 f21"/>
              <a:gd name="f36" fmla="*/ f29 1 f21"/>
              <a:gd name="f37" fmla="*/ f26 f13 1"/>
              <a:gd name="f38" fmla="*/ f34 1 10800"/>
              <a:gd name="f39" fmla="*/ f35 f12 1"/>
              <a:gd name="f40" fmla="*/ f35 f13 1"/>
              <a:gd name="f41" fmla="*/ f36 f13 1"/>
              <a:gd name="f42" fmla="+- f19 f38 0"/>
              <a:gd name="f43" fmla="*/ f42 f12 1"/>
            </a:gdLst>
            <a:ahLst>
              <a:ahXY gdRefX="f0" minX="f7" maxX="f8" gdRefY="f1" minY="f7" maxY="f9">
                <a:pos x="f22" y="f23"/>
              </a:ahXY>
            </a:ahLst>
            <a:cxnLst>
              <a:cxn ang="3cd4">
                <a:pos x="hc" y="t"/>
              </a:cxn>
              <a:cxn ang="0">
                <a:pos x="r" y="vc"/>
              </a:cxn>
              <a:cxn ang="cd4">
                <a:pos x="hc" y="b"/>
              </a:cxn>
              <a:cxn ang="cd2">
                <a:pos x="l" y="vc"/>
              </a:cxn>
              <a:cxn ang="f32">
                <a:pos x="f31" y="f40"/>
              </a:cxn>
              <a:cxn ang="f33">
                <a:pos x="f31" y="f41"/>
              </a:cxn>
            </a:cxnLst>
            <a:rect l="f39" t="f30" r="f43" b="f37"/>
            <a:pathLst>
              <a:path w="21600" h="21600">
                <a:moveTo>
                  <a:pt x="f7" y="f20"/>
                </a:moveTo>
                <a:lnTo>
                  <a:pt x="f19" y="f20"/>
                </a:lnTo>
                <a:lnTo>
                  <a:pt x="f19" y="f7"/>
                </a:lnTo>
                <a:lnTo>
                  <a:pt x="f8" y="f9"/>
                </a:lnTo>
                <a:lnTo>
                  <a:pt x="f19" y="f8"/>
                </a:lnTo>
                <a:lnTo>
                  <a:pt x="f19" y="f26"/>
                </a:lnTo>
                <a:lnTo>
                  <a:pt x="f7" y="f26"/>
                </a:lnTo>
                <a:close/>
              </a:path>
            </a:pathLst>
          </a:custGeom>
          <a:solidFill>
            <a:srgbClr val="92278F"/>
          </a:solidFill>
          <a:ln w="19046" cap="rnd">
            <a:solidFill>
              <a:srgbClr val="6A1A68"/>
            </a:solidFill>
            <a:prstDash val="solid"/>
            <a:miter/>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Trebuchet MS"/>
            </a:endParaRPr>
          </a:p>
        </p:txBody>
      </p:sp>
      <p:sp>
        <p:nvSpPr>
          <p:cNvPr id="11" name="Flèche : droite 12">
            <a:extLst>
              <a:ext uri="{FF2B5EF4-FFF2-40B4-BE49-F238E27FC236}">
                <a16:creationId xmlns:a16="http://schemas.microsoft.com/office/drawing/2014/main" id="{EAAE11E5-C63D-499F-8537-EB8455E31800}"/>
              </a:ext>
            </a:extLst>
          </p:cNvPr>
          <p:cNvSpPr/>
          <p:nvPr/>
        </p:nvSpPr>
        <p:spPr>
          <a:xfrm rot="19458816">
            <a:off x="1574084" y="3573060"/>
            <a:ext cx="720080" cy="288036"/>
          </a:xfrm>
          <a:custGeom>
            <a:avLst>
              <a:gd name="f0" fmla="val 17280"/>
              <a:gd name="f1" fmla="val 5400"/>
            </a:avLst>
            <a:gdLst>
              <a:gd name="f2" fmla="val 10800000"/>
              <a:gd name="f3" fmla="val 5400000"/>
              <a:gd name="f4" fmla="val 180"/>
              <a:gd name="f5" fmla="val w"/>
              <a:gd name="f6" fmla="val h"/>
              <a:gd name="f7" fmla="val 0"/>
              <a:gd name="f8" fmla="val 21600"/>
              <a:gd name="f9" fmla="val 10800"/>
              <a:gd name="f10" fmla="+- 0 0 0"/>
              <a:gd name="f11" fmla="+- 0 0 180"/>
              <a:gd name="f12" fmla="*/ f5 1 21600"/>
              <a:gd name="f13" fmla="*/ f6 1 21600"/>
              <a:gd name="f14" fmla="+- f8 0 f7"/>
              <a:gd name="f15" fmla="pin 0 f0 21600"/>
              <a:gd name="f16" fmla="pin 0 f1 10800"/>
              <a:gd name="f17" fmla="*/ f10 f2 1"/>
              <a:gd name="f18" fmla="*/ f11 f2 1"/>
              <a:gd name="f19" fmla="val f15"/>
              <a:gd name="f20" fmla="val f16"/>
              <a:gd name="f21" fmla="*/ f14 1 21600"/>
              <a:gd name="f22" fmla="*/ f15 f12 1"/>
              <a:gd name="f23" fmla="*/ f16 f13 1"/>
              <a:gd name="f24" fmla="*/ f17 1 f4"/>
              <a:gd name="f25" fmla="*/ f18 1 f4"/>
              <a:gd name="f26" fmla="+- 21600 0 f20"/>
              <a:gd name="f27" fmla="+- 21600 0 f19"/>
              <a:gd name="f28" fmla="*/ 0 f21 1"/>
              <a:gd name="f29" fmla="*/ 21600 f21 1"/>
              <a:gd name="f30" fmla="*/ f20 f13 1"/>
              <a:gd name="f31" fmla="*/ f19 f12 1"/>
              <a:gd name="f32" fmla="+- f24 0 f3"/>
              <a:gd name="f33" fmla="+- f25 0 f3"/>
              <a:gd name="f34" fmla="*/ f27 f20 1"/>
              <a:gd name="f35" fmla="*/ f28 1 f21"/>
              <a:gd name="f36" fmla="*/ f29 1 f21"/>
              <a:gd name="f37" fmla="*/ f26 f13 1"/>
              <a:gd name="f38" fmla="*/ f34 1 10800"/>
              <a:gd name="f39" fmla="*/ f35 f12 1"/>
              <a:gd name="f40" fmla="*/ f35 f13 1"/>
              <a:gd name="f41" fmla="*/ f36 f13 1"/>
              <a:gd name="f42" fmla="+- f19 f38 0"/>
              <a:gd name="f43" fmla="*/ f42 f12 1"/>
            </a:gdLst>
            <a:ahLst>
              <a:ahXY gdRefX="f0" minX="f7" maxX="f8" gdRefY="f1" minY="f7" maxY="f9">
                <a:pos x="f22" y="f23"/>
              </a:ahXY>
            </a:ahLst>
            <a:cxnLst>
              <a:cxn ang="3cd4">
                <a:pos x="hc" y="t"/>
              </a:cxn>
              <a:cxn ang="0">
                <a:pos x="r" y="vc"/>
              </a:cxn>
              <a:cxn ang="cd4">
                <a:pos x="hc" y="b"/>
              </a:cxn>
              <a:cxn ang="cd2">
                <a:pos x="l" y="vc"/>
              </a:cxn>
              <a:cxn ang="f32">
                <a:pos x="f31" y="f40"/>
              </a:cxn>
              <a:cxn ang="f33">
                <a:pos x="f31" y="f41"/>
              </a:cxn>
            </a:cxnLst>
            <a:rect l="f39" t="f30" r="f43" b="f37"/>
            <a:pathLst>
              <a:path w="21600" h="21600">
                <a:moveTo>
                  <a:pt x="f7" y="f20"/>
                </a:moveTo>
                <a:lnTo>
                  <a:pt x="f19" y="f20"/>
                </a:lnTo>
                <a:lnTo>
                  <a:pt x="f19" y="f7"/>
                </a:lnTo>
                <a:lnTo>
                  <a:pt x="f8" y="f9"/>
                </a:lnTo>
                <a:lnTo>
                  <a:pt x="f19" y="f8"/>
                </a:lnTo>
                <a:lnTo>
                  <a:pt x="f19" y="f26"/>
                </a:lnTo>
                <a:lnTo>
                  <a:pt x="f7" y="f26"/>
                </a:lnTo>
                <a:close/>
              </a:path>
            </a:pathLst>
          </a:custGeom>
          <a:solidFill>
            <a:srgbClr val="92278F"/>
          </a:solidFill>
          <a:ln w="19046" cap="rnd">
            <a:solidFill>
              <a:srgbClr val="6A1A68"/>
            </a:solidFill>
            <a:prstDash val="solid"/>
            <a:miter/>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Trebuchet MS"/>
            </a:endParaRPr>
          </a:p>
        </p:txBody>
      </p:sp>
      <p:sp>
        <p:nvSpPr>
          <p:cNvPr id="12" name="Flèche : droite 13">
            <a:extLst>
              <a:ext uri="{FF2B5EF4-FFF2-40B4-BE49-F238E27FC236}">
                <a16:creationId xmlns:a16="http://schemas.microsoft.com/office/drawing/2014/main" id="{CC6CB8D9-F179-4479-826A-C0CD1AF2F211}"/>
              </a:ext>
            </a:extLst>
          </p:cNvPr>
          <p:cNvSpPr/>
          <p:nvPr/>
        </p:nvSpPr>
        <p:spPr>
          <a:xfrm rot="5400013">
            <a:off x="503546" y="2934204"/>
            <a:ext cx="720080" cy="288036"/>
          </a:xfrm>
          <a:custGeom>
            <a:avLst>
              <a:gd name="f0" fmla="val 17280"/>
              <a:gd name="f1" fmla="val 5400"/>
            </a:avLst>
            <a:gdLst>
              <a:gd name="f2" fmla="val 10800000"/>
              <a:gd name="f3" fmla="val 5400000"/>
              <a:gd name="f4" fmla="val 180"/>
              <a:gd name="f5" fmla="val w"/>
              <a:gd name="f6" fmla="val h"/>
              <a:gd name="f7" fmla="val 0"/>
              <a:gd name="f8" fmla="val 21600"/>
              <a:gd name="f9" fmla="val 10800"/>
              <a:gd name="f10" fmla="+- 0 0 0"/>
              <a:gd name="f11" fmla="+- 0 0 180"/>
              <a:gd name="f12" fmla="*/ f5 1 21600"/>
              <a:gd name="f13" fmla="*/ f6 1 21600"/>
              <a:gd name="f14" fmla="+- f8 0 f7"/>
              <a:gd name="f15" fmla="pin 0 f0 21600"/>
              <a:gd name="f16" fmla="pin 0 f1 10800"/>
              <a:gd name="f17" fmla="*/ f10 f2 1"/>
              <a:gd name="f18" fmla="*/ f11 f2 1"/>
              <a:gd name="f19" fmla="val f15"/>
              <a:gd name="f20" fmla="val f16"/>
              <a:gd name="f21" fmla="*/ f14 1 21600"/>
              <a:gd name="f22" fmla="*/ f15 f12 1"/>
              <a:gd name="f23" fmla="*/ f16 f13 1"/>
              <a:gd name="f24" fmla="*/ f17 1 f4"/>
              <a:gd name="f25" fmla="*/ f18 1 f4"/>
              <a:gd name="f26" fmla="+- 21600 0 f20"/>
              <a:gd name="f27" fmla="+- 21600 0 f19"/>
              <a:gd name="f28" fmla="*/ 0 f21 1"/>
              <a:gd name="f29" fmla="*/ 21600 f21 1"/>
              <a:gd name="f30" fmla="*/ f20 f13 1"/>
              <a:gd name="f31" fmla="*/ f19 f12 1"/>
              <a:gd name="f32" fmla="+- f24 0 f3"/>
              <a:gd name="f33" fmla="+- f25 0 f3"/>
              <a:gd name="f34" fmla="*/ f27 f20 1"/>
              <a:gd name="f35" fmla="*/ f28 1 f21"/>
              <a:gd name="f36" fmla="*/ f29 1 f21"/>
              <a:gd name="f37" fmla="*/ f26 f13 1"/>
              <a:gd name="f38" fmla="*/ f34 1 10800"/>
              <a:gd name="f39" fmla="*/ f35 f12 1"/>
              <a:gd name="f40" fmla="*/ f35 f13 1"/>
              <a:gd name="f41" fmla="*/ f36 f13 1"/>
              <a:gd name="f42" fmla="+- f19 f38 0"/>
              <a:gd name="f43" fmla="*/ f42 f12 1"/>
            </a:gdLst>
            <a:ahLst>
              <a:ahXY gdRefX="f0" minX="f7" maxX="f8" gdRefY="f1" minY="f7" maxY="f9">
                <a:pos x="f22" y="f23"/>
              </a:ahXY>
            </a:ahLst>
            <a:cxnLst>
              <a:cxn ang="3cd4">
                <a:pos x="hc" y="t"/>
              </a:cxn>
              <a:cxn ang="0">
                <a:pos x="r" y="vc"/>
              </a:cxn>
              <a:cxn ang="cd4">
                <a:pos x="hc" y="b"/>
              </a:cxn>
              <a:cxn ang="cd2">
                <a:pos x="l" y="vc"/>
              </a:cxn>
              <a:cxn ang="f32">
                <a:pos x="f31" y="f40"/>
              </a:cxn>
              <a:cxn ang="f33">
                <a:pos x="f31" y="f41"/>
              </a:cxn>
            </a:cxnLst>
            <a:rect l="f39" t="f30" r="f43" b="f37"/>
            <a:pathLst>
              <a:path w="21600" h="21600">
                <a:moveTo>
                  <a:pt x="f7" y="f20"/>
                </a:moveTo>
                <a:lnTo>
                  <a:pt x="f19" y="f20"/>
                </a:lnTo>
                <a:lnTo>
                  <a:pt x="f19" y="f7"/>
                </a:lnTo>
                <a:lnTo>
                  <a:pt x="f8" y="f9"/>
                </a:lnTo>
                <a:lnTo>
                  <a:pt x="f19" y="f8"/>
                </a:lnTo>
                <a:lnTo>
                  <a:pt x="f19" y="f26"/>
                </a:lnTo>
                <a:lnTo>
                  <a:pt x="f7" y="f26"/>
                </a:lnTo>
                <a:close/>
              </a:path>
            </a:pathLst>
          </a:custGeom>
          <a:solidFill>
            <a:srgbClr val="92278F"/>
          </a:solidFill>
          <a:ln w="19046" cap="rnd">
            <a:solidFill>
              <a:srgbClr val="6A1A68"/>
            </a:solidFill>
            <a:prstDash val="solid"/>
            <a:miter/>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Trebuchet MS"/>
            </a:endParaRPr>
          </a:p>
        </p:txBody>
      </p:sp>
      <p:pic>
        <p:nvPicPr>
          <p:cNvPr id="13" name="Picture 10" descr="Logo Résédia">
            <a:extLst>
              <a:ext uri="{FF2B5EF4-FFF2-40B4-BE49-F238E27FC236}">
                <a16:creationId xmlns:a16="http://schemas.microsoft.com/office/drawing/2014/main" id="{AEF7D3E0-5DE0-4B69-8874-2A9D959BDC85}"/>
              </a:ext>
            </a:extLst>
          </p:cNvPr>
          <p:cNvPicPr>
            <a:picLocks noChangeAspect="1"/>
          </p:cNvPicPr>
          <p:nvPr/>
        </p:nvPicPr>
        <p:blipFill>
          <a:blip r:embed="rId3"/>
          <a:srcRect l="-45237" t="132918" r="28691" b="-149464"/>
          <a:stretch>
            <a:fillRect/>
          </a:stretch>
        </p:blipFill>
        <p:spPr>
          <a:xfrm>
            <a:off x="1632149" y="3342900"/>
            <a:ext cx="1747839" cy="804864"/>
          </a:xfrm>
          <a:prstGeom prst="rect">
            <a:avLst/>
          </a:prstGeom>
          <a:noFill/>
          <a:ln cap="flat">
            <a:noFill/>
          </a:ln>
        </p:spPr>
      </p:pic>
      <p:pic>
        <p:nvPicPr>
          <p:cNvPr id="14" name="Picture 10" descr="Logo Résédia">
            <a:extLst>
              <a:ext uri="{FF2B5EF4-FFF2-40B4-BE49-F238E27FC236}">
                <a16:creationId xmlns:a16="http://schemas.microsoft.com/office/drawing/2014/main" id="{7B7BEBC5-F39B-4997-8A25-F1FF6EF8E717}"/>
              </a:ext>
            </a:extLst>
          </p:cNvPr>
          <p:cNvPicPr>
            <a:picLocks noChangeAspect="1"/>
          </p:cNvPicPr>
          <p:nvPr/>
        </p:nvPicPr>
        <p:blipFill>
          <a:blip r:embed="rId3"/>
          <a:srcRect l="1" r="6111" b="6184"/>
          <a:stretch>
            <a:fillRect/>
          </a:stretch>
        </p:blipFill>
        <p:spPr>
          <a:xfrm>
            <a:off x="2081878" y="2840958"/>
            <a:ext cx="1298100" cy="597295"/>
          </a:xfrm>
          <a:prstGeom prst="rect">
            <a:avLst/>
          </a:prstGeom>
          <a:noFill/>
          <a:ln cap="flat">
            <a:noFill/>
          </a:ln>
        </p:spPr>
      </p:pic>
      <p:sp>
        <p:nvSpPr>
          <p:cNvPr id="15" name="ZoneTexte 16">
            <a:extLst>
              <a:ext uri="{FF2B5EF4-FFF2-40B4-BE49-F238E27FC236}">
                <a16:creationId xmlns:a16="http://schemas.microsoft.com/office/drawing/2014/main" id="{0594C1CE-8874-45CD-8A57-82287D6FF80C}"/>
              </a:ext>
            </a:extLst>
          </p:cNvPr>
          <p:cNvSpPr txBox="1"/>
          <p:nvPr/>
        </p:nvSpPr>
        <p:spPr>
          <a:xfrm>
            <a:off x="2153978" y="3326706"/>
            <a:ext cx="1153899" cy="830997"/>
          </a:xfrm>
          <a:prstGeom prst="rect">
            <a:avLst/>
          </a:prstGeom>
          <a:noFill/>
          <a:ln cap="flat">
            <a:noFill/>
          </a:ln>
        </p:spPr>
        <p:txBody>
          <a:bodyPr vert="horz" wrap="square" lIns="91440" tIns="45720" rIns="91440" bIns="45720" anchor="t" anchorCtr="1" compatLnSpc="1">
            <a:sp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600" b="0" i="0" u="none" strike="noStrike" kern="1200" cap="none" spc="0" baseline="0">
                <a:solidFill>
                  <a:srgbClr val="4A234A"/>
                </a:solidFill>
                <a:uFillTx/>
                <a:latin typeface="Trebuchet MS"/>
              </a:rPr>
              <a:t>Charte Adhésion</a:t>
            </a:r>
          </a:p>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600" b="0" i="0" u="none" strike="noStrike" kern="1200" cap="none" spc="0" baseline="0">
                <a:solidFill>
                  <a:srgbClr val="4A234A"/>
                </a:solidFill>
                <a:uFillTx/>
                <a:latin typeface="Trebuchet MS"/>
              </a:rPr>
              <a:t>10€</a:t>
            </a:r>
          </a:p>
        </p:txBody>
      </p:sp>
      <p:sp>
        <p:nvSpPr>
          <p:cNvPr id="16" name="Flèche : droite 17">
            <a:extLst>
              <a:ext uri="{FF2B5EF4-FFF2-40B4-BE49-F238E27FC236}">
                <a16:creationId xmlns:a16="http://schemas.microsoft.com/office/drawing/2014/main" id="{E08DFC2E-1DDA-43F3-A000-AE068FE66B76}"/>
              </a:ext>
            </a:extLst>
          </p:cNvPr>
          <p:cNvSpPr/>
          <p:nvPr/>
        </p:nvSpPr>
        <p:spPr>
          <a:xfrm rot="19220820">
            <a:off x="3019952" y="2315394"/>
            <a:ext cx="720080" cy="288036"/>
          </a:xfrm>
          <a:custGeom>
            <a:avLst>
              <a:gd name="f0" fmla="val 17280"/>
              <a:gd name="f1" fmla="val 5400"/>
            </a:avLst>
            <a:gdLst>
              <a:gd name="f2" fmla="val 10800000"/>
              <a:gd name="f3" fmla="val 5400000"/>
              <a:gd name="f4" fmla="val 180"/>
              <a:gd name="f5" fmla="val w"/>
              <a:gd name="f6" fmla="val h"/>
              <a:gd name="f7" fmla="val 0"/>
              <a:gd name="f8" fmla="val 21600"/>
              <a:gd name="f9" fmla="val 10800"/>
              <a:gd name="f10" fmla="+- 0 0 0"/>
              <a:gd name="f11" fmla="+- 0 0 180"/>
              <a:gd name="f12" fmla="*/ f5 1 21600"/>
              <a:gd name="f13" fmla="*/ f6 1 21600"/>
              <a:gd name="f14" fmla="+- f8 0 f7"/>
              <a:gd name="f15" fmla="pin 0 f0 21600"/>
              <a:gd name="f16" fmla="pin 0 f1 10800"/>
              <a:gd name="f17" fmla="*/ f10 f2 1"/>
              <a:gd name="f18" fmla="*/ f11 f2 1"/>
              <a:gd name="f19" fmla="val f15"/>
              <a:gd name="f20" fmla="val f16"/>
              <a:gd name="f21" fmla="*/ f14 1 21600"/>
              <a:gd name="f22" fmla="*/ f15 f12 1"/>
              <a:gd name="f23" fmla="*/ f16 f13 1"/>
              <a:gd name="f24" fmla="*/ f17 1 f4"/>
              <a:gd name="f25" fmla="*/ f18 1 f4"/>
              <a:gd name="f26" fmla="+- 21600 0 f20"/>
              <a:gd name="f27" fmla="+- 21600 0 f19"/>
              <a:gd name="f28" fmla="*/ 0 f21 1"/>
              <a:gd name="f29" fmla="*/ 21600 f21 1"/>
              <a:gd name="f30" fmla="*/ f20 f13 1"/>
              <a:gd name="f31" fmla="*/ f19 f12 1"/>
              <a:gd name="f32" fmla="+- f24 0 f3"/>
              <a:gd name="f33" fmla="+- f25 0 f3"/>
              <a:gd name="f34" fmla="*/ f27 f20 1"/>
              <a:gd name="f35" fmla="*/ f28 1 f21"/>
              <a:gd name="f36" fmla="*/ f29 1 f21"/>
              <a:gd name="f37" fmla="*/ f26 f13 1"/>
              <a:gd name="f38" fmla="*/ f34 1 10800"/>
              <a:gd name="f39" fmla="*/ f35 f12 1"/>
              <a:gd name="f40" fmla="*/ f35 f13 1"/>
              <a:gd name="f41" fmla="*/ f36 f13 1"/>
              <a:gd name="f42" fmla="+- f19 f38 0"/>
              <a:gd name="f43" fmla="*/ f42 f12 1"/>
            </a:gdLst>
            <a:ahLst>
              <a:ahXY gdRefX="f0" minX="f7" maxX="f8" gdRefY="f1" minY="f7" maxY="f9">
                <a:pos x="f22" y="f23"/>
              </a:ahXY>
            </a:ahLst>
            <a:cxnLst>
              <a:cxn ang="3cd4">
                <a:pos x="hc" y="t"/>
              </a:cxn>
              <a:cxn ang="0">
                <a:pos x="r" y="vc"/>
              </a:cxn>
              <a:cxn ang="cd4">
                <a:pos x="hc" y="b"/>
              </a:cxn>
              <a:cxn ang="cd2">
                <a:pos x="l" y="vc"/>
              </a:cxn>
              <a:cxn ang="f32">
                <a:pos x="f31" y="f40"/>
              </a:cxn>
              <a:cxn ang="f33">
                <a:pos x="f31" y="f41"/>
              </a:cxn>
            </a:cxnLst>
            <a:rect l="f39" t="f30" r="f43" b="f37"/>
            <a:pathLst>
              <a:path w="21600" h="21600">
                <a:moveTo>
                  <a:pt x="f7" y="f20"/>
                </a:moveTo>
                <a:lnTo>
                  <a:pt x="f19" y="f20"/>
                </a:lnTo>
                <a:lnTo>
                  <a:pt x="f19" y="f7"/>
                </a:lnTo>
                <a:lnTo>
                  <a:pt x="f8" y="f9"/>
                </a:lnTo>
                <a:lnTo>
                  <a:pt x="f19" y="f8"/>
                </a:lnTo>
                <a:lnTo>
                  <a:pt x="f19" y="f26"/>
                </a:lnTo>
                <a:lnTo>
                  <a:pt x="f7" y="f26"/>
                </a:lnTo>
                <a:close/>
              </a:path>
            </a:pathLst>
          </a:custGeom>
          <a:solidFill>
            <a:srgbClr val="92278F"/>
          </a:solidFill>
          <a:ln w="19046" cap="rnd">
            <a:solidFill>
              <a:srgbClr val="6A1A68"/>
            </a:solidFill>
            <a:prstDash val="solid"/>
            <a:miter/>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Trebuchet MS"/>
            </a:endParaRPr>
          </a:p>
        </p:txBody>
      </p:sp>
      <p:sp>
        <p:nvSpPr>
          <p:cNvPr id="17" name="Flèche : droite 18">
            <a:extLst>
              <a:ext uri="{FF2B5EF4-FFF2-40B4-BE49-F238E27FC236}">
                <a16:creationId xmlns:a16="http://schemas.microsoft.com/office/drawing/2014/main" id="{263F05E7-9053-420D-9655-DD1389DC4791}"/>
              </a:ext>
            </a:extLst>
          </p:cNvPr>
          <p:cNvSpPr/>
          <p:nvPr/>
        </p:nvSpPr>
        <p:spPr>
          <a:xfrm rot="2810392">
            <a:off x="3126831" y="4016137"/>
            <a:ext cx="1829065" cy="260302"/>
          </a:xfrm>
          <a:custGeom>
            <a:avLst>
              <a:gd name="f0" fmla="val 20063"/>
              <a:gd name="f1" fmla="val 5400"/>
            </a:avLst>
            <a:gdLst>
              <a:gd name="f2" fmla="val 10800000"/>
              <a:gd name="f3" fmla="val 5400000"/>
              <a:gd name="f4" fmla="val 180"/>
              <a:gd name="f5" fmla="val w"/>
              <a:gd name="f6" fmla="val h"/>
              <a:gd name="f7" fmla="val 0"/>
              <a:gd name="f8" fmla="val 21600"/>
              <a:gd name="f9" fmla="val 10800"/>
              <a:gd name="f10" fmla="+- 0 0 0"/>
              <a:gd name="f11" fmla="+- 0 0 180"/>
              <a:gd name="f12" fmla="*/ f5 1 21600"/>
              <a:gd name="f13" fmla="*/ f6 1 21600"/>
              <a:gd name="f14" fmla="+- f8 0 f7"/>
              <a:gd name="f15" fmla="pin 0 f0 21600"/>
              <a:gd name="f16" fmla="pin 0 f1 10800"/>
              <a:gd name="f17" fmla="*/ f10 f2 1"/>
              <a:gd name="f18" fmla="*/ f11 f2 1"/>
              <a:gd name="f19" fmla="val f15"/>
              <a:gd name="f20" fmla="val f16"/>
              <a:gd name="f21" fmla="*/ f14 1 21600"/>
              <a:gd name="f22" fmla="*/ f15 f12 1"/>
              <a:gd name="f23" fmla="*/ f16 f13 1"/>
              <a:gd name="f24" fmla="*/ f17 1 f4"/>
              <a:gd name="f25" fmla="*/ f18 1 f4"/>
              <a:gd name="f26" fmla="+- 21600 0 f20"/>
              <a:gd name="f27" fmla="+- 21600 0 f19"/>
              <a:gd name="f28" fmla="*/ 0 f21 1"/>
              <a:gd name="f29" fmla="*/ 21600 f21 1"/>
              <a:gd name="f30" fmla="*/ f20 f13 1"/>
              <a:gd name="f31" fmla="*/ f19 f12 1"/>
              <a:gd name="f32" fmla="+- f24 0 f3"/>
              <a:gd name="f33" fmla="+- f25 0 f3"/>
              <a:gd name="f34" fmla="*/ f27 f20 1"/>
              <a:gd name="f35" fmla="*/ f28 1 f21"/>
              <a:gd name="f36" fmla="*/ f29 1 f21"/>
              <a:gd name="f37" fmla="*/ f26 f13 1"/>
              <a:gd name="f38" fmla="*/ f34 1 10800"/>
              <a:gd name="f39" fmla="*/ f35 f12 1"/>
              <a:gd name="f40" fmla="*/ f35 f13 1"/>
              <a:gd name="f41" fmla="*/ f36 f13 1"/>
              <a:gd name="f42" fmla="+- f19 f38 0"/>
              <a:gd name="f43" fmla="*/ f42 f12 1"/>
            </a:gdLst>
            <a:ahLst>
              <a:ahXY gdRefX="f0" minX="f7" maxX="f8" gdRefY="f1" minY="f7" maxY="f9">
                <a:pos x="f22" y="f23"/>
              </a:ahXY>
            </a:ahLst>
            <a:cxnLst>
              <a:cxn ang="3cd4">
                <a:pos x="hc" y="t"/>
              </a:cxn>
              <a:cxn ang="0">
                <a:pos x="r" y="vc"/>
              </a:cxn>
              <a:cxn ang="cd4">
                <a:pos x="hc" y="b"/>
              </a:cxn>
              <a:cxn ang="cd2">
                <a:pos x="l" y="vc"/>
              </a:cxn>
              <a:cxn ang="f32">
                <a:pos x="f31" y="f40"/>
              </a:cxn>
              <a:cxn ang="f33">
                <a:pos x="f31" y="f41"/>
              </a:cxn>
            </a:cxnLst>
            <a:rect l="f39" t="f30" r="f43" b="f37"/>
            <a:pathLst>
              <a:path w="21600" h="21600">
                <a:moveTo>
                  <a:pt x="f7" y="f20"/>
                </a:moveTo>
                <a:lnTo>
                  <a:pt x="f19" y="f20"/>
                </a:lnTo>
                <a:lnTo>
                  <a:pt x="f19" y="f7"/>
                </a:lnTo>
                <a:lnTo>
                  <a:pt x="f8" y="f9"/>
                </a:lnTo>
                <a:lnTo>
                  <a:pt x="f19" y="f8"/>
                </a:lnTo>
                <a:lnTo>
                  <a:pt x="f19" y="f26"/>
                </a:lnTo>
                <a:lnTo>
                  <a:pt x="f7" y="f26"/>
                </a:lnTo>
                <a:close/>
              </a:path>
            </a:pathLst>
          </a:custGeom>
          <a:solidFill>
            <a:srgbClr val="92278F"/>
          </a:solidFill>
          <a:ln w="19046" cap="rnd">
            <a:solidFill>
              <a:srgbClr val="6A1A68"/>
            </a:solidFill>
            <a:prstDash val="solid"/>
            <a:miter/>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Trebuchet MS"/>
            </a:endParaRPr>
          </a:p>
        </p:txBody>
      </p:sp>
      <p:sp>
        <p:nvSpPr>
          <p:cNvPr id="18" name="Rectangle 19">
            <a:extLst>
              <a:ext uri="{FF2B5EF4-FFF2-40B4-BE49-F238E27FC236}">
                <a16:creationId xmlns:a16="http://schemas.microsoft.com/office/drawing/2014/main" id="{1AB25439-9ADD-48E6-8E8A-41FB80535A8A}"/>
              </a:ext>
            </a:extLst>
          </p:cNvPr>
          <p:cNvSpPr/>
          <p:nvPr/>
        </p:nvSpPr>
        <p:spPr>
          <a:xfrm>
            <a:off x="5647535" y="3099249"/>
            <a:ext cx="183904" cy="243651"/>
          </a:xfrm>
          <a:prstGeom prst="rect">
            <a:avLst/>
          </a:prstGeom>
          <a:solidFill>
            <a:srgbClr val="92278F"/>
          </a:solidFill>
          <a:ln w="19046" cap="rnd">
            <a:solidFill>
              <a:srgbClr val="6A1A68"/>
            </a:solidFill>
            <a:prstDash val="solid"/>
            <a:miter/>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Trebuchet MS"/>
            </a:endParaRPr>
          </a:p>
        </p:txBody>
      </p:sp>
      <p:sp>
        <p:nvSpPr>
          <p:cNvPr id="19" name="Rectangle 20">
            <a:extLst>
              <a:ext uri="{FF2B5EF4-FFF2-40B4-BE49-F238E27FC236}">
                <a16:creationId xmlns:a16="http://schemas.microsoft.com/office/drawing/2014/main" id="{9CDF8B42-973D-4282-9115-13F525AA0F5F}"/>
              </a:ext>
            </a:extLst>
          </p:cNvPr>
          <p:cNvSpPr/>
          <p:nvPr/>
        </p:nvSpPr>
        <p:spPr>
          <a:xfrm>
            <a:off x="5647974" y="3914052"/>
            <a:ext cx="183904" cy="243651"/>
          </a:xfrm>
          <a:prstGeom prst="rect">
            <a:avLst/>
          </a:prstGeom>
          <a:solidFill>
            <a:srgbClr val="92278F"/>
          </a:solidFill>
          <a:ln w="19046" cap="rnd">
            <a:solidFill>
              <a:srgbClr val="6A1A68"/>
            </a:solidFill>
            <a:prstDash val="solid"/>
            <a:miter/>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Trebuchet MS"/>
            </a:endParaRPr>
          </a:p>
        </p:txBody>
      </p:sp>
      <p:sp>
        <p:nvSpPr>
          <p:cNvPr id="20" name="Flèche : droite 21">
            <a:extLst>
              <a:ext uri="{FF2B5EF4-FFF2-40B4-BE49-F238E27FC236}">
                <a16:creationId xmlns:a16="http://schemas.microsoft.com/office/drawing/2014/main" id="{293CD298-A28C-46A9-917B-39B216479B46}"/>
              </a:ext>
            </a:extLst>
          </p:cNvPr>
          <p:cNvSpPr/>
          <p:nvPr/>
        </p:nvSpPr>
        <p:spPr>
          <a:xfrm rot="5400013">
            <a:off x="5584346" y="4683627"/>
            <a:ext cx="360557" cy="302446"/>
          </a:xfrm>
          <a:custGeom>
            <a:avLst>
              <a:gd name="f0" fmla="val 12541"/>
              <a:gd name="f1" fmla="val 5400"/>
            </a:avLst>
            <a:gdLst>
              <a:gd name="f2" fmla="val 10800000"/>
              <a:gd name="f3" fmla="val 5400000"/>
              <a:gd name="f4" fmla="val 180"/>
              <a:gd name="f5" fmla="val w"/>
              <a:gd name="f6" fmla="val h"/>
              <a:gd name="f7" fmla="val 0"/>
              <a:gd name="f8" fmla="val 21600"/>
              <a:gd name="f9" fmla="val 10800"/>
              <a:gd name="f10" fmla="+- 0 0 0"/>
              <a:gd name="f11" fmla="+- 0 0 180"/>
              <a:gd name="f12" fmla="*/ f5 1 21600"/>
              <a:gd name="f13" fmla="*/ f6 1 21600"/>
              <a:gd name="f14" fmla="+- f8 0 f7"/>
              <a:gd name="f15" fmla="pin 0 f0 21600"/>
              <a:gd name="f16" fmla="pin 0 f1 10800"/>
              <a:gd name="f17" fmla="*/ f10 f2 1"/>
              <a:gd name="f18" fmla="*/ f11 f2 1"/>
              <a:gd name="f19" fmla="val f15"/>
              <a:gd name="f20" fmla="val f16"/>
              <a:gd name="f21" fmla="*/ f14 1 21600"/>
              <a:gd name="f22" fmla="*/ f15 f12 1"/>
              <a:gd name="f23" fmla="*/ f16 f13 1"/>
              <a:gd name="f24" fmla="*/ f17 1 f4"/>
              <a:gd name="f25" fmla="*/ f18 1 f4"/>
              <a:gd name="f26" fmla="+- 21600 0 f20"/>
              <a:gd name="f27" fmla="+- 21600 0 f19"/>
              <a:gd name="f28" fmla="*/ 0 f21 1"/>
              <a:gd name="f29" fmla="*/ 21600 f21 1"/>
              <a:gd name="f30" fmla="*/ f20 f13 1"/>
              <a:gd name="f31" fmla="*/ f19 f12 1"/>
              <a:gd name="f32" fmla="+- f24 0 f3"/>
              <a:gd name="f33" fmla="+- f25 0 f3"/>
              <a:gd name="f34" fmla="*/ f27 f20 1"/>
              <a:gd name="f35" fmla="*/ f28 1 f21"/>
              <a:gd name="f36" fmla="*/ f29 1 f21"/>
              <a:gd name="f37" fmla="*/ f26 f13 1"/>
              <a:gd name="f38" fmla="*/ f34 1 10800"/>
              <a:gd name="f39" fmla="*/ f35 f12 1"/>
              <a:gd name="f40" fmla="*/ f35 f13 1"/>
              <a:gd name="f41" fmla="*/ f36 f13 1"/>
              <a:gd name="f42" fmla="+- f19 f38 0"/>
              <a:gd name="f43" fmla="*/ f42 f12 1"/>
            </a:gdLst>
            <a:ahLst>
              <a:ahXY gdRefX="f0" minX="f7" maxX="f8" gdRefY="f1" minY="f7" maxY="f9">
                <a:pos x="f22" y="f23"/>
              </a:ahXY>
            </a:ahLst>
            <a:cxnLst>
              <a:cxn ang="3cd4">
                <a:pos x="hc" y="t"/>
              </a:cxn>
              <a:cxn ang="0">
                <a:pos x="r" y="vc"/>
              </a:cxn>
              <a:cxn ang="cd4">
                <a:pos x="hc" y="b"/>
              </a:cxn>
              <a:cxn ang="cd2">
                <a:pos x="l" y="vc"/>
              </a:cxn>
              <a:cxn ang="f32">
                <a:pos x="f31" y="f40"/>
              </a:cxn>
              <a:cxn ang="f33">
                <a:pos x="f31" y="f41"/>
              </a:cxn>
            </a:cxnLst>
            <a:rect l="f39" t="f30" r="f43" b="f37"/>
            <a:pathLst>
              <a:path w="21600" h="21600">
                <a:moveTo>
                  <a:pt x="f7" y="f20"/>
                </a:moveTo>
                <a:lnTo>
                  <a:pt x="f19" y="f20"/>
                </a:lnTo>
                <a:lnTo>
                  <a:pt x="f19" y="f7"/>
                </a:lnTo>
                <a:lnTo>
                  <a:pt x="f8" y="f9"/>
                </a:lnTo>
                <a:lnTo>
                  <a:pt x="f19" y="f8"/>
                </a:lnTo>
                <a:lnTo>
                  <a:pt x="f19" y="f26"/>
                </a:lnTo>
                <a:lnTo>
                  <a:pt x="f7" y="f26"/>
                </a:lnTo>
                <a:close/>
              </a:path>
            </a:pathLst>
          </a:custGeom>
          <a:solidFill>
            <a:srgbClr val="92278F"/>
          </a:solidFill>
          <a:ln w="19046" cap="rnd">
            <a:solidFill>
              <a:srgbClr val="6A1A68"/>
            </a:solidFill>
            <a:prstDash val="solid"/>
            <a:miter/>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Trebuchet MS"/>
            </a:endParaRPr>
          </a:p>
        </p:txBody>
      </p:sp>
      <p:pic>
        <p:nvPicPr>
          <p:cNvPr id="21" name="Image 21">
            <a:extLst>
              <a:ext uri="{FF2B5EF4-FFF2-40B4-BE49-F238E27FC236}">
                <a16:creationId xmlns:a16="http://schemas.microsoft.com/office/drawing/2014/main" id="{D29FA728-ABE1-44E9-900F-650937E61223}"/>
              </a:ext>
            </a:extLst>
          </p:cNvPr>
          <p:cNvPicPr>
            <a:picLocks noChangeAspect="1"/>
          </p:cNvPicPr>
          <p:nvPr/>
        </p:nvPicPr>
        <p:blipFill>
          <a:blip r:embed="rId4"/>
          <a:stretch>
            <a:fillRect/>
          </a:stretch>
        </p:blipFill>
        <p:spPr>
          <a:xfrm>
            <a:off x="824249" y="5226966"/>
            <a:ext cx="1801432" cy="1082228"/>
          </a:xfrm>
          <a:prstGeom prst="rect">
            <a:avLst/>
          </a:prstGeom>
          <a:noFill/>
          <a:ln w="127001" cap="rnd">
            <a:solidFill>
              <a:srgbClr val="FFFFFF"/>
            </a:solidFill>
            <a:prstDash val="solid"/>
            <a:miter/>
          </a:ln>
          <a:effectLst>
            <a:outerShdw dist="95249" dir="10499983" algn="tl">
              <a:srgbClr val="000000">
                <a:alpha val="20000"/>
              </a:srgbClr>
            </a:outerShdw>
          </a:effectLst>
        </p:spPr>
      </p:pic>
      <p:sp>
        <p:nvSpPr>
          <p:cNvPr id="22" name="Flèche : droite 13">
            <a:extLst>
              <a:ext uri="{FF2B5EF4-FFF2-40B4-BE49-F238E27FC236}">
                <a16:creationId xmlns:a16="http://schemas.microsoft.com/office/drawing/2014/main" id="{A6965439-ADA2-494D-AAA9-53B8CCD9455F}"/>
              </a:ext>
            </a:extLst>
          </p:cNvPr>
          <p:cNvSpPr/>
          <p:nvPr/>
        </p:nvSpPr>
        <p:spPr>
          <a:xfrm rot="3691349">
            <a:off x="913349" y="4560679"/>
            <a:ext cx="844265" cy="288036"/>
          </a:xfrm>
          <a:custGeom>
            <a:avLst>
              <a:gd name="f0" fmla="val 17280"/>
              <a:gd name="f1" fmla="val 5400"/>
            </a:avLst>
            <a:gdLst>
              <a:gd name="f2" fmla="val 10800000"/>
              <a:gd name="f3" fmla="val 5400000"/>
              <a:gd name="f4" fmla="val 180"/>
              <a:gd name="f5" fmla="val w"/>
              <a:gd name="f6" fmla="val h"/>
              <a:gd name="f7" fmla="val 0"/>
              <a:gd name="f8" fmla="val 21600"/>
              <a:gd name="f9" fmla="val 10800"/>
              <a:gd name="f10" fmla="+- 0 0 0"/>
              <a:gd name="f11" fmla="+- 0 0 180"/>
              <a:gd name="f12" fmla="*/ f5 1 21600"/>
              <a:gd name="f13" fmla="*/ f6 1 21600"/>
              <a:gd name="f14" fmla="+- f8 0 f7"/>
              <a:gd name="f15" fmla="pin 0 f0 21600"/>
              <a:gd name="f16" fmla="pin 0 f1 10800"/>
              <a:gd name="f17" fmla="*/ f10 f2 1"/>
              <a:gd name="f18" fmla="*/ f11 f2 1"/>
              <a:gd name="f19" fmla="val f15"/>
              <a:gd name="f20" fmla="val f16"/>
              <a:gd name="f21" fmla="*/ f14 1 21600"/>
              <a:gd name="f22" fmla="*/ f15 f12 1"/>
              <a:gd name="f23" fmla="*/ f16 f13 1"/>
              <a:gd name="f24" fmla="*/ f17 1 f4"/>
              <a:gd name="f25" fmla="*/ f18 1 f4"/>
              <a:gd name="f26" fmla="+- 21600 0 f20"/>
              <a:gd name="f27" fmla="+- 21600 0 f19"/>
              <a:gd name="f28" fmla="*/ 0 f21 1"/>
              <a:gd name="f29" fmla="*/ 21600 f21 1"/>
              <a:gd name="f30" fmla="*/ f20 f13 1"/>
              <a:gd name="f31" fmla="*/ f19 f12 1"/>
              <a:gd name="f32" fmla="+- f24 0 f3"/>
              <a:gd name="f33" fmla="+- f25 0 f3"/>
              <a:gd name="f34" fmla="*/ f27 f20 1"/>
              <a:gd name="f35" fmla="*/ f28 1 f21"/>
              <a:gd name="f36" fmla="*/ f29 1 f21"/>
              <a:gd name="f37" fmla="*/ f26 f13 1"/>
              <a:gd name="f38" fmla="*/ f34 1 10800"/>
              <a:gd name="f39" fmla="*/ f35 f12 1"/>
              <a:gd name="f40" fmla="*/ f35 f13 1"/>
              <a:gd name="f41" fmla="*/ f36 f13 1"/>
              <a:gd name="f42" fmla="+- f19 f38 0"/>
              <a:gd name="f43" fmla="*/ f42 f12 1"/>
            </a:gdLst>
            <a:ahLst>
              <a:ahXY gdRefX="f0" minX="f7" maxX="f8" gdRefY="f1" minY="f7" maxY="f9">
                <a:pos x="f22" y="f23"/>
              </a:ahXY>
            </a:ahLst>
            <a:cxnLst>
              <a:cxn ang="3cd4">
                <a:pos x="hc" y="t"/>
              </a:cxn>
              <a:cxn ang="0">
                <a:pos x="r" y="vc"/>
              </a:cxn>
              <a:cxn ang="cd4">
                <a:pos x="hc" y="b"/>
              </a:cxn>
              <a:cxn ang="cd2">
                <a:pos x="l" y="vc"/>
              </a:cxn>
              <a:cxn ang="f32">
                <a:pos x="f31" y="f40"/>
              </a:cxn>
              <a:cxn ang="f33">
                <a:pos x="f31" y="f41"/>
              </a:cxn>
            </a:cxnLst>
            <a:rect l="f39" t="f30" r="f43" b="f37"/>
            <a:pathLst>
              <a:path w="21600" h="21600">
                <a:moveTo>
                  <a:pt x="f7" y="f20"/>
                </a:moveTo>
                <a:lnTo>
                  <a:pt x="f19" y="f20"/>
                </a:lnTo>
                <a:lnTo>
                  <a:pt x="f19" y="f7"/>
                </a:lnTo>
                <a:lnTo>
                  <a:pt x="f8" y="f9"/>
                </a:lnTo>
                <a:lnTo>
                  <a:pt x="f19" y="f8"/>
                </a:lnTo>
                <a:lnTo>
                  <a:pt x="f19" y="f26"/>
                </a:lnTo>
                <a:lnTo>
                  <a:pt x="f7" y="f26"/>
                </a:lnTo>
                <a:close/>
              </a:path>
            </a:pathLst>
          </a:custGeom>
          <a:solidFill>
            <a:srgbClr val="92278F"/>
          </a:solidFill>
          <a:ln w="19046" cap="rnd">
            <a:solidFill>
              <a:srgbClr val="6A1A68"/>
            </a:solidFill>
            <a:prstDash val="solid"/>
            <a:miter/>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Trebuchet MS"/>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8">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1C41690-D26A-4781-9E98-C896CFF868D2}"/>
              </a:ext>
            </a:extLst>
          </p:cNvPr>
          <p:cNvSpPr txBox="1">
            <a:spLocks noGrp="1"/>
          </p:cNvSpPr>
          <p:nvPr>
            <p:ph type="title"/>
          </p:nvPr>
        </p:nvSpPr>
        <p:spPr>
          <a:xfrm>
            <a:off x="0" y="88129"/>
            <a:ext cx="7164287" cy="1320795"/>
          </a:xfrm>
        </p:spPr>
        <p:txBody>
          <a:bodyPr/>
          <a:lstStyle/>
          <a:p>
            <a:pPr lvl="0"/>
            <a:r>
              <a:rPr lang="fr-FR" sz="2800" b="1" u="sng"/>
              <a:t>Le déroulement de la Démarche Educative</a:t>
            </a:r>
          </a:p>
        </p:txBody>
      </p:sp>
      <p:pic>
        <p:nvPicPr>
          <p:cNvPr id="3" name="Image 3" descr="Logo abeille transparant.png">
            <a:extLst>
              <a:ext uri="{FF2B5EF4-FFF2-40B4-BE49-F238E27FC236}">
                <a16:creationId xmlns:a16="http://schemas.microsoft.com/office/drawing/2014/main" id="{89B44F94-9890-4964-9529-EB69CFA16708}"/>
              </a:ext>
            </a:extLst>
          </p:cNvPr>
          <p:cNvPicPr>
            <a:picLocks noChangeAspect="1"/>
          </p:cNvPicPr>
          <p:nvPr/>
        </p:nvPicPr>
        <p:blipFill>
          <a:blip r:embed="rId2"/>
          <a:stretch>
            <a:fillRect/>
          </a:stretch>
        </p:blipFill>
        <p:spPr>
          <a:xfrm>
            <a:off x="7452323" y="24012"/>
            <a:ext cx="1384922" cy="1384922"/>
          </a:xfrm>
          <a:prstGeom prst="rect">
            <a:avLst/>
          </a:prstGeom>
          <a:noFill/>
          <a:ln cap="flat">
            <a:noFill/>
          </a:ln>
        </p:spPr>
      </p:pic>
      <p:pic>
        <p:nvPicPr>
          <p:cNvPr id="4" name="Image 22" descr="3d-people-discussion-25915294.jpg">
            <a:extLst>
              <a:ext uri="{FF2B5EF4-FFF2-40B4-BE49-F238E27FC236}">
                <a16:creationId xmlns:a16="http://schemas.microsoft.com/office/drawing/2014/main" id="{D1426B1F-4147-4783-993B-42E5714CF9B2}"/>
              </a:ext>
            </a:extLst>
          </p:cNvPr>
          <p:cNvPicPr>
            <a:picLocks noGrp="1" noChangeAspect="1"/>
          </p:cNvPicPr>
          <p:nvPr>
            <p:ph idx="1"/>
          </p:nvPr>
        </p:nvPicPr>
        <p:blipFill>
          <a:blip r:embed="rId3"/>
          <a:srcRect b="8572"/>
          <a:stretch>
            <a:fillRect/>
          </a:stretch>
        </p:blipFill>
        <p:spPr>
          <a:xfrm>
            <a:off x="386827" y="2151199"/>
            <a:ext cx="2643448" cy="2304260"/>
          </a:xfrm>
        </p:spPr>
      </p:pic>
      <p:sp>
        <p:nvSpPr>
          <p:cNvPr id="5" name="Rectangle 12">
            <a:extLst>
              <a:ext uri="{FF2B5EF4-FFF2-40B4-BE49-F238E27FC236}">
                <a16:creationId xmlns:a16="http://schemas.microsoft.com/office/drawing/2014/main" id="{AD55E878-2CCE-46A3-BC89-EABF85055107}"/>
              </a:ext>
            </a:extLst>
          </p:cNvPr>
          <p:cNvSpPr/>
          <p:nvPr/>
        </p:nvSpPr>
        <p:spPr>
          <a:xfrm>
            <a:off x="407228" y="1443170"/>
            <a:ext cx="2663820" cy="708029"/>
          </a:xfrm>
          <a:prstGeom prst="rect">
            <a:avLst/>
          </a:prstGeom>
          <a:solidFill>
            <a:srgbClr val="FFFFFF"/>
          </a:solidFill>
          <a:ln cap="flat">
            <a:noFill/>
            <a:prstDash val="solid"/>
          </a:ln>
        </p:spPr>
        <p:txBody>
          <a:bodyPr vert="horz" wrap="square" lIns="91440" tIns="45720" rIns="91440" bIns="45720" anchor="ctr" anchorCtr="1" compatLnSpc="1">
            <a:sp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2000" b="1" i="0" u="none" strike="noStrike" kern="1200" cap="none" spc="0" baseline="0">
                <a:solidFill>
                  <a:srgbClr val="800080"/>
                </a:solidFill>
                <a:uFillTx/>
                <a:latin typeface="Trebuchet MS"/>
                <a:cs typeface="Times New Roman" pitchFamily="18"/>
              </a:rPr>
              <a:t>BILAN EDUCATIF</a:t>
            </a:r>
          </a:p>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2000" b="1" i="0" u="none" strike="noStrike" kern="1200" cap="none" spc="0" baseline="0">
                <a:solidFill>
                  <a:srgbClr val="800080"/>
                </a:solidFill>
                <a:uFillTx/>
                <a:latin typeface="Trebuchet MS"/>
                <a:cs typeface="Times New Roman" pitchFamily="18"/>
              </a:rPr>
              <a:t>PARTAGE</a:t>
            </a:r>
            <a:endParaRPr lang="fr-FR" sz="2000" b="1" i="0" u="none" strike="noStrike" kern="1200" cap="none" spc="0" baseline="0">
              <a:solidFill>
                <a:srgbClr val="000000"/>
              </a:solidFill>
              <a:uFillTx/>
              <a:latin typeface="Trebuchet MS"/>
              <a:cs typeface="Times New Roman" pitchFamily="18"/>
            </a:endParaRPr>
          </a:p>
        </p:txBody>
      </p:sp>
      <p:sp>
        <p:nvSpPr>
          <p:cNvPr id="6" name="Rectangle 13">
            <a:extLst>
              <a:ext uri="{FF2B5EF4-FFF2-40B4-BE49-F238E27FC236}">
                <a16:creationId xmlns:a16="http://schemas.microsoft.com/office/drawing/2014/main" id="{9FCC71B6-A395-49D5-8CAE-24D0ABF4D8B0}"/>
              </a:ext>
            </a:extLst>
          </p:cNvPr>
          <p:cNvSpPr/>
          <p:nvPr/>
        </p:nvSpPr>
        <p:spPr>
          <a:xfrm>
            <a:off x="3334313" y="1555613"/>
            <a:ext cx="5402458" cy="2809027"/>
          </a:xfrm>
          <a:prstGeom prst="rect">
            <a:avLst/>
          </a:prstGeom>
          <a:solidFill>
            <a:srgbClr val="FFFFFF"/>
          </a:solidFill>
          <a:ln w="19046" cap="rnd">
            <a:solidFill>
              <a:srgbClr val="92278F"/>
            </a:solidFill>
            <a:prstDash val="solid"/>
            <a:miter/>
          </a:ln>
        </p:spPr>
        <p:txBody>
          <a:bodyPr vert="horz" wrap="square" lIns="91440" tIns="45720" rIns="91440" bIns="45720" anchor="ctr" anchorCtr="0" compatLnSpc="1">
            <a:sp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800" b="1" i="0" u="sng" strike="noStrike" kern="1200" cap="none" spc="0" baseline="0">
                <a:solidFill>
                  <a:srgbClr val="FF0000"/>
                </a:solidFill>
                <a:uFillTx/>
                <a:latin typeface="Trebuchet MS"/>
                <a:cs typeface="Times New Roman" pitchFamily="18"/>
              </a:rPr>
              <a:t>Bilan de son diabète / son surpoids</a:t>
            </a:r>
          </a:p>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1" i="1" u="none" strike="noStrike" kern="1200" cap="none" spc="0" baseline="0">
              <a:solidFill>
                <a:srgbClr val="660066"/>
              </a:solidFill>
              <a:uFillTx/>
              <a:latin typeface="Trebuchet MS"/>
              <a:cs typeface="Times New Roman" pitchFamily="18"/>
            </a:endParaRPr>
          </a:p>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800" b="1" i="1" u="none" strike="noStrike" kern="1200" cap="none" spc="0" baseline="0">
                <a:solidFill>
                  <a:srgbClr val="660066"/>
                </a:solidFill>
                <a:uFillTx/>
                <a:latin typeface="Trebuchet MS"/>
                <a:cs typeface="Times New Roman" pitchFamily="18"/>
              </a:rPr>
              <a:t>Evaluation des connaissances sur sa maladie,</a:t>
            </a:r>
            <a:br>
              <a:rPr lang="fr-FR" sz="1800" b="1" i="1" u="none" strike="noStrike" kern="1200" cap="none" spc="0" baseline="0">
                <a:solidFill>
                  <a:srgbClr val="660066"/>
                </a:solidFill>
                <a:uFillTx/>
                <a:latin typeface="Trebuchet MS"/>
                <a:cs typeface="Times New Roman" pitchFamily="18"/>
              </a:rPr>
            </a:br>
            <a:r>
              <a:rPr lang="fr-FR" sz="1800" b="1" i="1" u="none" strike="noStrike" kern="1200" cap="none" spc="0" baseline="0">
                <a:solidFill>
                  <a:srgbClr val="660066"/>
                </a:solidFill>
                <a:uFillTx/>
                <a:latin typeface="Trebuchet MS"/>
                <a:cs typeface="Times New Roman" pitchFamily="18"/>
              </a:rPr>
              <a:t>       sa gestion et son suivi.</a:t>
            </a:r>
          </a:p>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1" i="1" u="none" strike="noStrike" kern="1200" cap="none" spc="0" baseline="0">
              <a:solidFill>
                <a:srgbClr val="660066"/>
              </a:solidFill>
              <a:uFillTx/>
              <a:latin typeface="Trebuchet MS"/>
              <a:cs typeface="Times New Roman" pitchFamily="18"/>
            </a:endParaRPr>
          </a:p>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800" b="1" i="1" u="none" strike="noStrike" kern="1200" cap="none" spc="0" baseline="0">
                <a:solidFill>
                  <a:srgbClr val="660066"/>
                </a:solidFill>
                <a:uFillTx/>
                <a:latin typeface="Trebuchet MS"/>
                <a:cs typeface="Times New Roman" pitchFamily="18"/>
              </a:rPr>
              <a:t>    Besoins,    Attentes,</a:t>
            </a:r>
          </a:p>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800" b="1" i="1" u="none" strike="noStrike" kern="1200" cap="none" spc="0" baseline="0">
                <a:solidFill>
                  <a:srgbClr val="660066"/>
                </a:solidFill>
                <a:uFillTx/>
                <a:latin typeface="Trebuchet MS"/>
                <a:cs typeface="Times New Roman" pitchFamily="18"/>
              </a:rPr>
              <a:t>			Difficultés,    Ressources </a:t>
            </a:r>
          </a:p>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600" b="1" i="1" u="none" strike="noStrike" kern="1200" cap="none" spc="0" baseline="0">
              <a:solidFill>
                <a:srgbClr val="660066"/>
              </a:solidFill>
              <a:uFillTx/>
              <a:latin typeface="Trebuchet MS"/>
              <a:cs typeface="Times New Roman" pitchFamily="18"/>
            </a:endParaRPr>
          </a:p>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800" b="1" i="1" u="none" strike="noStrike" kern="1200" cap="none" spc="0" baseline="0">
                <a:solidFill>
                  <a:srgbClr val="660066"/>
                </a:solidFill>
                <a:uFillTx/>
                <a:latin typeface="Trebuchet MS"/>
                <a:cs typeface="Times New Roman" pitchFamily="18"/>
              </a:rPr>
              <a:t>Détermination d’objectifs en accord avec le patient</a:t>
            </a:r>
          </a:p>
        </p:txBody>
      </p:sp>
      <p:sp>
        <p:nvSpPr>
          <p:cNvPr id="7" name="Rectangle 13">
            <a:extLst>
              <a:ext uri="{FF2B5EF4-FFF2-40B4-BE49-F238E27FC236}">
                <a16:creationId xmlns:a16="http://schemas.microsoft.com/office/drawing/2014/main" id="{14AA0005-F647-4F1B-9A52-AE5AC1817069}"/>
              </a:ext>
            </a:extLst>
          </p:cNvPr>
          <p:cNvSpPr/>
          <p:nvPr/>
        </p:nvSpPr>
        <p:spPr>
          <a:xfrm>
            <a:off x="3582143" y="5013179"/>
            <a:ext cx="4897434" cy="1200150"/>
          </a:xfrm>
          <a:prstGeom prst="rect">
            <a:avLst/>
          </a:prstGeom>
          <a:solidFill>
            <a:srgbClr val="FFFFFF"/>
          </a:solidFill>
          <a:ln w="19046" cap="rnd">
            <a:solidFill>
              <a:srgbClr val="92278F"/>
            </a:solidFill>
            <a:prstDash val="solid"/>
            <a:miter/>
          </a:ln>
        </p:spPr>
        <p:txBody>
          <a:bodyPr vert="horz" wrap="square" lIns="91440" tIns="45720" rIns="91440" bIns="45720" anchor="ctr" anchorCtr="1" compatLnSpc="1">
            <a:sp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800" b="1" i="0" u="sng" strike="noStrike" kern="1200" cap="none" spc="0" baseline="0">
                <a:solidFill>
                  <a:srgbClr val="FF0000"/>
                </a:solidFill>
                <a:uFillTx/>
                <a:latin typeface="Trebuchet MS"/>
                <a:cs typeface="Times New Roman" pitchFamily="18"/>
              </a:rPr>
              <a:t>Proposition d’un parcours de soin</a:t>
            </a:r>
            <a:br>
              <a:rPr lang="fr-FR" sz="1800" b="1" i="0" u="sng" strike="noStrike" kern="1200" cap="none" spc="0" baseline="0">
                <a:solidFill>
                  <a:srgbClr val="FF0000"/>
                </a:solidFill>
                <a:uFillTx/>
                <a:latin typeface="Trebuchet MS"/>
                <a:cs typeface="Times New Roman" pitchFamily="18"/>
              </a:rPr>
            </a:br>
            <a:r>
              <a:rPr lang="fr-FR" sz="1800" b="1" i="0" u="sng" strike="noStrike" kern="1200" cap="none" spc="0" baseline="0">
                <a:solidFill>
                  <a:srgbClr val="FF0000"/>
                </a:solidFill>
                <a:uFillTx/>
                <a:latin typeface="Trebuchet MS"/>
                <a:cs typeface="Times New Roman" pitchFamily="18"/>
              </a:rPr>
              <a:t>personnalisé et adapté de proximité</a:t>
            </a:r>
          </a:p>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800" b="1" i="0" u="none" strike="noStrike" kern="1200" cap="none" spc="0" baseline="0">
                <a:solidFill>
                  <a:srgbClr val="660066"/>
                </a:solidFill>
                <a:uFillTx/>
                <a:latin typeface="Trebuchet MS"/>
                <a:cs typeface="Times New Roman" pitchFamily="18"/>
              </a:rPr>
              <a:t>établi entre le patient, son entourage</a:t>
            </a:r>
            <a:br>
              <a:rPr lang="fr-FR" sz="1800" b="1" i="0" u="none" strike="noStrike" kern="1200" cap="none" spc="0" baseline="0">
                <a:solidFill>
                  <a:srgbClr val="660066"/>
                </a:solidFill>
                <a:uFillTx/>
                <a:latin typeface="Trebuchet MS"/>
                <a:cs typeface="Times New Roman" pitchFamily="18"/>
              </a:rPr>
            </a:br>
            <a:r>
              <a:rPr lang="fr-FR" sz="1800" b="1" i="0" u="none" strike="noStrike" kern="1200" cap="none" spc="0" baseline="0">
                <a:solidFill>
                  <a:srgbClr val="660066"/>
                </a:solidFill>
                <a:uFillTx/>
                <a:latin typeface="Trebuchet MS"/>
                <a:cs typeface="Times New Roman" pitchFamily="18"/>
              </a:rPr>
              <a:t>et le professionnel de santé.</a:t>
            </a:r>
            <a:endParaRPr lang="fr-FR" sz="1800" b="1" i="1" u="none" strike="noStrike" kern="1200" cap="none" spc="0" baseline="0">
              <a:solidFill>
                <a:srgbClr val="660066"/>
              </a:solidFill>
              <a:uFillTx/>
              <a:latin typeface="Trebuchet MS"/>
              <a:cs typeface="Times New Roman" pitchFamily="18"/>
            </a:endParaRPr>
          </a:p>
        </p:txBody>
      </p:sp>
      <p:sp>
        <p:nvSpPr>
          <p:cNvPr id="8" name="Flèche vers le bas 13">
            <a:extLst>
              <a:ext uri="{FF2B5EF4-FFF2-40B4-BE49-F238E27FC236}">
                <a16:creationId xmlns:a16="http://schemas.microsoft.com/office/drawing/2014/main" id="{A4CDE8BC-CFC2-438B-9825-8C5A65F779FE}"/>
              </a:ext>
            </a:extLst>
          </p:cNvPr>
          <p:cNvSpPr/>
          <p:nvPr/>
        </p:nvSpPr>
        <p:spPr>
          <a:xfrm>
            <a:off x="5886404" y="4420374"/>
            <a:ext cx="288922" cy="503240"/>
          </a:xfrm>
          <a:custGeom>
            <a:avLst>
              <a:gd name="f0" fmla="val 15429"/>
              <a:gd name="f1" fmla="val 5400"/>
            </a:avLst>
            <a:gdLst>
              <a:gd name="f2" fmla="val 10800000"/>
              <a:gd name="f3" fmla="val 5400000"/>
              <a:gd name="f4" fmla="val 180"/>
              <a:gd name="f5" fmla="val w"/>
              <a:gd name="f6" fmla="val h"/>
              <a:gd name="f7" fmla="val 0"/>
              <a:gd name="f8" fmla="val 21600"/>
              <a:gd name="f9" fmla="val 10800"/>
              <a:gd name="f10" fmla="+- 0 0 -270"/>
              <a:gd name="f11" fmla="+- 0 0 -90"/>
              <a:gd name="f12" fmla="*/ f5 1 21600"/>
              <a:gd name="f13" fmla="*/ f6 1 21600"/>
              <a:gd name="f14" fmla="+- f8 0 f7"/>
              <a:gd name="f15" fmla="pin 0 f1 10800"/>
              <a:gd name="f16" fmla="pin 0 f0 21600"/>
              <a:gd name="f17" fmla="*/ f10 f2 1"/>
              <a:gd name="f18" fmla="*/ f11 f2 1"/>
              <a:gd name="f19" fmla="val f15"/>
              <a:gd name="f20" fmla="val f16"/>
              <a:gd name="f21" fmla="*/ f14 1 21600"/>
              <a:gd name="f22" fmla="*/ f15 f12 1"/>
              <a:gd name="f23" fmla="*/ f16 f13 1"/>
              <a:gd name="f24" fmla="*/ f17 1 f4"/>
              <a:gd name="f25" fmla="*/ f18 1 f4"/>
              <a:gd name="f26" fmla="+- 21600 0 f19"/>
              <a:gd name="f27" fmla="+- 21600 0 f20"/>
              <a:gd name="f28" fmla="*/ 0 f21 1"/>
              <a:gd name="f29" fmla="*/ 21600 f21 1"/>
              <a:gd name="f30" fmla="*/ f19 f12 1"/>
              <a:gd name="f31" fmla="*/ f20 f13 1"/>
              <a:gd name="f32" fmla="+- f24 0 f3"/>
              <a:gd name="f33" fmla="+- f25 0 f3"/>
              <a:gd name="f34" fmla="*/ f27 f19 1"/>
              <a:gd name="f35" fmla="*/ f28 1 f21"/>
              <a:gd name="f36" fmla="*/ f29 1 f21"/>
              <a:gd name="f37" fmla="*/ f26 f12 1"/>
              <a:gd name="f38" fmla="*/ f34 1 10800"/>
              <a:gd name="f39" fmla="*/ f35 f13 1"/>
              <a:gd name="f40" fmla="*/ f35 f12 1"/>
              <a:gd name="f41" fmla="*/ f36 f12 1"/>
              <a:gd name="f42" fmla="+- f20 f38 0"/>
              <a:gd name="f43" fmla="*/ f42 f13 1"/>
            </a:gdLst>
            <a:ahLst>
              <a:ahXY gdRefX="f1" minX="f7" maxX="f9" gdRefY="f0" minY="f7" maxY="f8">
                <a:pos x="f22" y="f23"/>
              </a:ahXY>
            </a:ahLst>
            <a:cxnLst>
              <a:cxn ang="3cd4">
                <a:pos x="hc" y="t"/>
              </a:cxn>
              <a:cxn ang="0">
                <a:pos x="r" y="vc"/>
              </a:cxn>
              <a:cxn ang="cd4">
                <a:pos x="hc" y="b"/>
              </a:cxn>
              <a:cxn ang="cd2">
                <a:pos x="l" y="vc"/>
              </a:cxn>
              <a:cxn ang="f32">
                <a:pos x="f40" y="f31"/>
              </a:cxn>
              <a:cxn ang="f33">
                <a:pos x="f41" y="f31"/>
              </a:cxn>
            </a:cxnLst>
            <a:rect l="f30" t="f39" r="f37" b="f43"/>
            <a:pathLst>
              <a:path w="21600" h="21600">
                <a:moveTo>
                  <a:pt x="f19" y="f7"/>
                </a:moveTo>
                <a:lnTo>
                  <a:pt x="f19" y="f20"/>
                </a:lnTo>
                <a:lnTo>
                  <a:pt x="f7" y="f20"/>
                </a:lnTo>
                <a:lnTo>
                  <a:pt x="f9" y="f8"/>
                </a:lnTo>
                <a:lnTo>
                  <a:pt x="f8" y="f20"/>
                </a:lnTo>
                <a:lnTo>
                  <a:pt x="f26" y="f20"/>
                </a:lnTo>
                <a:lnTo>
                  <a:pt x="f26" y="f7"/>
                </a:lnTo>
                <a:close/>
              </a:path>
            </a:pathLst>
          </a:custGeom>
          <a:solidFill>
            <a:srgbClr val="BA69B8">
              <a:alpha val="94116"/>
            </a:srgbClr>
          </a:solidFill>
          <a:ln w="38103" cap="rnd">
            <a:solidFill>
              <a:srgbClr val="311731"/>
            </a:solidFill>
            <a:prstDash val="solid"/>
            <a:round/>
          </a:ln>
        </p:spPr>
        <p:txBody>
          <a:bodyPr vert="horz" wrap="square" lIns="91440" tIns="45720" rIns="91440" bIns="45720" anchor="ctr" anchorCtr="1"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000000"/>
              </a:solidFill>
              <a:uFillTx/>
              <a:latin typeface="Trebuchet MS"/>
            </a:endParaRPr>
          </a:p>
        </p:txBody>
      </p:sp>
      <p:sp>
        <p:nvSpPr>
          <p:cNvPr id="9" name="ZoneTexte 11">
            <a:extLst>
              <a:ext uri="{FF2B5EF4-FFF2-40B4-BE49-F238E27FC236}">
                <a16:creationId xmlns:a16="http://schemas.microsoft.com/office/drawing/2014/main" id="{BE1DC4E4-F941-4078-87A9-B7ECC3A98CE5}"/>
              </a:ext>
            </a:extLst>
          </p:cNvPr>
          <p:cNvSpPr txBox="1"/>
          <p:nvPr/>
        </p:nvSpPr>
        <p:spPr>
          <a:xfrm>
            <a:off x="1454654" y="4405643"/>
            <a:ext cx="1584326" cy="647696"/>
          </a:xfrm>
          <a:prstGeom prst="rect">
            <a:avLst/>
          </a:prstGeom>
          <a:noFill/>
          <a:ln cap="flat">
            <a:noFill/>
          </a:ln>
        </p:spPr>
        <p:txBody>
          <a:bodyPr vert="horz" wrap="square" lIns="91440" tIns="45720" rIns="91440" bIns="45720" anchor="t" anchorCtr="0" compatLnSpc="1">
            <a:sp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800" b="1" i="0" u="none" strike="noStrike" kern="1200" cap="none" spc="0" baseline="0">
                <a:solidFill>
                  <a:srgbClr val="D665D3"/>
                </a:solidFill>
                <a:uFillTx/>
                <a:latin typeface="Trebuchet MS"/>
              </a:rPr>
              <a:t>Infirmier</a:t>
            </a:r>
          </a:p>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800" b="1" i="0" u="none" strike="noStrike" kern="1200" cap="none" spc="0" baseline="0">
                <a:solidFill>
                  <a:srgbClr val="D665D3"/>
                </a:solidFill>
                <a:uFillTx/>
                <a:latin typeface="Trebuchet MS"/>
              </a:rPr>
              <a:t>Diététicien</a:t>
            </a:r>
          </a:p>
        </p:txBody>
      </p:sp>
      <p:sp>
        <p:nvSpPr>
          <p:cNvPr id="10" name="ZoneTexte 12">
            <a:extLst>
              <a:ext uri="{FF2B5EF4-FFF2-40B4-BE49-F238E27FC236}">
                <a16:creationId xmlns:a16="http://schemas.microsoft.com/office/drawing/2014/main" id="{F831BA7D-8E6C-4EF2-87DB-D16DCE427697}"/>
              </a:ext>
            </a:extLst>
          </p:cNvPr>
          <p:cNvSpPr txBox="1"/>
          <p:nvPr/>
        </p:nvSpPr>
        <p:spPr>
          <a:xfrm>
            <a:off x="407228" y="4420602"/>
            <a:ext cx="1440280" cy="646334"/>
          </a:xfrm>
          <a:prstGeom prst="rect">
            <a:avLst/>
          </a:prstGeom>
          <a:noFill/>
          <a:ln cap="flat">
            <a:noFill/>
          </a:ln>
        </p:spPr>
        <p:txBody>
          <a:bodyPr vert="horz" wrap="square" lIns="91440" tIns="45720" rIns="91440" bIns="45720" anchor="t" anchorCtr="0" compatLnSpc="1">
            <a:sp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800" b="1" i="0" u="none" strike="noStrike" kern="1200" cap="none" spc="0" baseline="0">
                <a:solidFill>
                  <a:srgbClr val="D665D3"/>
                </a:solidFill>
                <a:uFillTx/>
                <a:latin typeface="Trebuchet MS"/>
              </a:rPr>
              <a:t>Patient</a:t>
            </a:r>
          </a:p>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800" b="1" i="0" u="none" strike="noStrike" kern="1200" cap="none" spc="0" baseline="0">
                <a:solidFill>
                  <a:srgbClr val="D665D3"/>
                </a:solidFill>
                <a:uFillTx/>
                <a:latin typeface="Trebuchet MS"/>
              </a:rPr>
              <a:t>Parents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name="Slide9">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04171DD-8E74-4262-8956-77B437D89005}"/>
              </a:ext>
            </a:extLst>
          </p:cNvPr>
          <p:cNvSpPr txBox="1">
            <a:spLocks noGrp="1"/>
          </p:cNvSpPr>
          <p:nvPr>
            <p:ph type="title"/>
          </p:nvPr>
        </p:nvSpPr>
        <p:spPr>
          <a:xfrm>
            <a:off x="6894" y="156234"/>
            <a:ext cx="6842720" cy="1320795"/>
          </a:xfrm>
        </p:spPr>
        <p:txBody>
          <a:bodyPr/>
          <a:lstStyle/>
          <a:p>
            <a:pPr lvl="0"/>
            <a:r>
              <a:rPr lang="fr-FR" sz="3200" b="1" u="sng"/>
              <a:t>Le déroulement de la Démarche Educative</a:t>
            </a:r>
            <a:endParaRPr lang="fr-FR"/>
          </a:p>
        </p:txBody>
      </p:sp>
      <p:sp>
        <p:nvSpPr>
          <p:cNvPr id="3" name="Espace réservé du contenu 2">
            <a:extLst>
              <a:ext uri="{FF2B5EF4-FFF2-40B4-BE49-F238E27FC236}">
                <a16:creationId xmlns:a16="http://schemas.microsoft.com/office/drawing/2014/main" id="{27169524-6DE5-46B7-BF4D-9DF9618577A9}"/>
              </a:ext>
            </a:extLst>
          </p:cNvPr>
          <p:cNvSpPr txBox="1">
            <a:spLocks noGrp="1"/>
          </p:cNvSpPr>
          <p:nvPr>
            <p:ph idx="1"/>
          </p:nvPr>
        </p:nvSpPr>
        <p:spPr>
          <a:xfrm>
            <a:off x="609593" y="1556793"/>
            <a:ext cx="6842720" cy="4484574"/>
          </a:xfrm>
        </p:spPr>
        <p:txBody>
          <a:bodyPr/>
          <a:lstStyle/>
          <a:p>
            <a:pPr marL="0" lvl="0" indent="0" algn="ctr">
              <a:buNone/>
            </a:pPr>
            <a:endParaRPr lang="fr-FR" b="1" u="sng"/>
          </a:p>
          <a:p>
            <a:pPr lvl="0"/>
            <a:endParaRPr lang="fr-FR"/>
          </a:p>
        </p:txBody>
      </p:sp>
      <p:pic>
        <p:nvPicPr>
          <p:cNvPr id="4" name="Image 3" descr="Logo abeille transparant.png">
            <a:extLst>
              <a:ext uri="{FF2B5EF4-FFF2-40B4-BE49-F238E27FC236}">
                <a16:creationId xmlns:a16="http://schemas.microsoft.com/office/drawing/2014/main" id="{7F453CD8-B17E-4E85-A4B3-F6CF7CC74067}"/>
              </a:ext>
            </a:extLst>
          </p:cNvPr>
          <p:cNvPicPr>
            <a:picLocks noChangeAspect="1"/>
          </p:cNvPicPr>
          <p:nvPr/>
        </p:nvPicPr>
        <p:blipFill>
          <a:blip r:embed="rId2"/>
          <a:stretch>
            <a:fillRect/>
          </a:stretch>
        </p:blipFill>
        <p:spPr>
          <a:xfrm>
            <a:off x="7452323" y="24012"/>
            <a:ext cx="1384922" cy="1384922"/>
          </a:xfrm>
          <a:prstGeom prst="rect">
            <a:avLst/>
          </a:prstGeom>
          <a:noFill/>
          <a:ln cap="flat">
            <a:noFill/>
          </a:ln>
        </p:spPr>
      </p:pic>
      <p:sp>
        <p:nvSpPr>
          <p:cNvPr id="5" name="Rectangle 8">
            <a:extLst>
              <a:ext uri="{FF2B5EF4-FFF2-40B4-BE49-F238E27FC236}">
                <a16:creationId xmlns:a16="http://schemas.microsoft.com/office/drawing/2014/main" id="{B5D8B91E-B5A8-4E99-AB58-6F3F460BE67F}"/>
              </a:ext>
            </a:extLst>
          </p:cNvPr>
          <p:cNvSpPr/>
          <p:nvPr/>
        </p:nvSpPr>
        <p:spPr>
          <a:xfrm>
            <a:off x="2123730" y="1556793"/>
            <a:ext cx="3528395" cy="2088233"/>
          </a:xfrm>
          <a:prstGeom prst="rect">
            <a:avLst/>
          </a:prstGeom>
          <a:solidFill>
            <a:srgbClr val="FFFFFF"/>
          </a:solidFill>
          <a:ln w="19046" cap="rnd">
            <a:solidFill>
              <a:srgbClr val="92278F"/>
            </a:solidFill>
            <a:prstDash val="solid"/>
            <a:miter/>
          </a:ln>
        </p:spPr>
        <p:txBody>
          <a:bodyPr vert="horz" wrap="square" lIns="91440" tIns="45720" rIns="91440" bIns="45720" anchor="t"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2800" b="1" i="0" u="none" strike="noStrike" kern="1200" cap="none" spc="0" baseline="0">
                <a:solidFill>
                  <a:srgbClr val="FF0000"/>
                </a:solidFill>
                <a:uFillTx/>
                <a:latin typeface="Trebuchet MS"/>
                <a:ea typeface="Batang" pitchFamily="18"/>
              </a:rPr>
              <a:t>Ateliers individuels et collectifs</a:t>
            </a:r>
          </a:p>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2800" b="1" i="0" u="none" strike="noStrike" kern="1200" cap="none" spc="0" baseline="0">
              <a:solidFill>
                <a:srgbClr val="FF0000"/>
              </a:solidFill>
              <a:uFillTx/>
              <a:latin typeface="Trebuchet MS"/>
              <a:ea typeface="Batang" pitchFamily="18"/>
            </a:endParaRPr>
          </a:p>
          <a:p>
            <a:pPr marL="0" marR="0" lvl="0" indent="0" algn="ctr" defTabSz="4572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fr-FR" sz="1600" b="1" i="0" u="none" strike="noStrike" kern="1200" cap="none" spc="0" baseline="0">
                <a:solidFill>
                  <a:srgbClr val="800080"/>
                </a:solidFill>
                <a:uFillTx/>
                <a:latin typeface="Trebuchet MS"/>
                <a:ea typeface="Batang" pitchFamily="18"/>
              </a:rPr>
              <a:t>avec éventuelle présence d’un parent ou d’un éducateur</a:t>
            </a:r>
            <a:endParaRPr lang="fr-FR" sz="1600" b="0" i="0" u="none" strike="noStrike" kern="1200" cap="none" spc="0" baseline="0">
              <a:solidFill>
                <a:srgbClr val="000000"/>
              </a:solidFill>
              <a:uFillTx/>
              <a:latin typeface="Trebuchet MS"/>
              <a:ea typeface="굴림" pitchFamily="34"/>
            </a:endParaRPr>
          </a:p>
        </p:txBody>
      </p:sp>
      <p:sp>
        <p:nvSpPr>
          <p:cNvPr id="6" name="Rectangle 8">
            <a:extLst>
              <a:ext uri="{FF2B5EF4-FFF2-40B4-BE49-F238E27FC236}">
                <a16:creationId xmlns:a16="http://schemas.microsoft.com/office/drawing/2014/main" id="{1FE5982D-A02D-4419-88CC-66700E098491}"/>
              </a:ext>
            </a:extLst>
          </p:cNvPr>
          <p:cNvSpPr/>
          <p:nvPr/>
        </p:nvSpPr>
        <p:spPr>
          <a:xfrm>
            <a:off x="223881" y="4145843"/>
            <a:ext cx="2160590" cy="504821"/>
          </a:xfrm>
          <a:prstGeom prst="rect">
            <a:avLst/>
          </a:prstGeom>
          <a:gradFill>
            <a:gsLst>
              <a:gs pos="0">
                <a:srgbClr val="D0B8CF"/>
              </a:gs>
              <a:gs pos="100000">
                <a:srgbClr val="A1619F"/>
              </a:gs>
            </a:gsLst>
            <a:lin ang="5400000"/>
          </a:gradFill>
          <a:ln w="12701" cap="rnd">
            <a:solidFill>
              <a:srgbClr val="92278F"/>
            </a:solidFill>
            <a:prstDash val="solid"/>
            <a:miter/>
          </a:ln>
        </p:spPr>
        <p:txBody>
          <a:bodyPr vert="horz" wrap="square" lIns="91440" tIns="45720" rIns="91440" bIns="45720" anchor="t"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800" b="1" i="0" u="none" strike="noStrike" kern="1200" cap="none" spc="0" baseline="0">
                <a:solidFill>
                  <a:srgbClr val="000000"/>
                </a:solidFill>
                <a:uFillTx/>
                <a:latin typeface="Trebuchet MS"/>
                <a:ea typeface="Batang" pitchFamily="18"/>
              </a:rPr>
              <a:t>Diététique</a:t>
            </a:r>
            <a:endParaRPr lang="fr-FR" sz="1200" b="0" i="0" u="none" strike="noStrike" kern="1200" cap="none" spc="0" baseline="0">
              <a:solidFill>
                <a:srgbClr val="000000"/>
              </a:solidFill>
              <a:uFillTx/>
              <a:latin typeface="Trebuchet MS"/>
              <a:ea typeface="굴림" pitchFamily="34"/>
            </a:endParaRPr>
          </a:p>
        </p:txBody>
      </p:sp>
      <p:sp>
        <p:nvSpPr>
          <p:cNvPr id="7" name="Rectangle 8">
            <a:extLst>
              <a:ext uri="{FF2B5EF4-FFF2-40B4-BE49-F238E27FC236}">
                <a16:creationId xmlns:a16="http://schemas.microsoft.com/office/drawing/2014/main" id="{D4A28712-A382-44E6-9BD1-FC1955F5632D}"/>
              </a:ext>
            </a:extLst>
          </p:cNvPr>
          <p:cNvSpPr/>
          <p:nvPr/>
        </p:nvSpPr>
        <p:spPr>
          <a:xfrm>
            <a:off x="1042818" y="5470983"/>
            <a:ext cx="2160590" cy="503240"/>
          </a:xfrm>
          <a:prstGeom prst="rect">
            <a:avLst/>
          </a:prstGeom>
          <a:gradFill>
            <a:gsLst>
              <a:gs pos="0">
                <a:srgbClr val="D0B8CF"/>
              </a:gs>
              <a:gs pos="100000">
                <a:srgbClr val="A1619F"/>
              </a:gs>
            </a:gsLst>
            <a:lin ang="5400000"/>
          </a:gradFill>
          <a:ln w="12701" cap="rnd">
            <a:solidFill>
              <a:srgbClr val="92278F"/>
            </a:solidFill>
            <a:prstDash val="solid"/>
            <a:miter/>
          </a:ln>
        </p:spPr>
        <p:txBody>
          <a:bodyPr vert="horz" wrap="square" lIns="91440" tIns="45720" rIns="91440" bIns="45720" anchor="t"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800" b="1" i="0" u="none" strike="noStrike" kern="1200" cap="none" spc="0" baseline="0">
                <a:solidFill>
                  <a:srgbClr val="000000"/>
                </a:solidFill>
                <a:uFillTx/>
                <a:latin typeface="Trebuchet MS"/>
                <a:ea typeface="Batang" pitchFamily="18"/>
              </a:rPr>
              <a:t>sommeil</a:t>
            </a:r>
            <a:endParaRPr lang="fr-FR" sz="1200" b="0" i="0" u="none" strike="noStrike" kern="1200" cap="none" spc="0" baseline="0">
              <a:solidFill>
                <a:srgbClr val="000000"/>
              </a:solidFill>
              <a:uFillTx/>
              <a:latin typeface="Trebuchet MS"/>
              <a:ea typeface="굴림" pitchFamily="34"/>
            </a:endParaRPr>
          </a:p>
        </p:txBody>
      </p:sp>
      <p:sp>
        <p:nvSpPr>
          <p:cNvPr id="8" name="Rectangle 8">
            <a:extLst>
              <a:ext uri="{FF2B5EF4-FFF2-40B4-BE49-F238E27FC236}">
                <a16:creationId xmlns:a16="http://schemas.microsoft.com/office/drawing/2014/main" id="{D2083EA7-EE91-4BB7-82DC-F7D6AE48381B}"/>
              </a:ext>
            </a:extLst>
          </p:cNvPr>
          <p:cNvSpPr/>
          <p:nvPr/>
        </p:nvSpPr>
        <p:spPr>
          <a:xfrm>
            <a:off x="2807628" y="4147425"/>
            <a:ext cx="2160590" cy="503240"/>
          </a:xfrm>
          <a:prstGeom prst="rect">
            <a:avLst/>
          </a:prstGeom>
          <a:gradFill>
            <a:gsLst>
              <a:gs pos="0">
                <a:srgbClr val="D0B8CF"/>
              </a:gs>
              <a:gs pos="100000">
                <a:srgbClr val="A1619F"/>
              </a:gs>
            </a:gsLst>
            <a:lin ang="5400000"/>
          </a:gradFill>
          <a:ln w="12701" cap="rnd">
            <a:solidFill>
              <a:srgbClr val="92278F"/>
            </a:solidFill>
            <a:prstDash val="solid"/>
            <a:miter/>
          </a:ln>
        </p:spPr>
        <p:txBody>
          <a:bodyPr vert="horz" wrap="square" lIns="91440" tIns="45720" rIns="91440" bIns="45720" anchor="t"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800" b="1" i="0" u="none" strike="noStrike" kern="1200" cap="none" spc="0" baseline="0">
                <a:solidFill>
                  <a:srgbClr val="000000"/>
                </a:solidFill>
                <a:uFillTx/>
                <a:latin typeface="Trebuchet MS"/>
                <a:ea typeface="Batang" pitchFamily="18"/>
              </a:rPr>
              <a:t>Psychologie</a:t>
            </a:r>
            <a:endParaRPr lang="fr-FR" sz="1200" b="0" i="0" u="none" strike="noStrike" kern="1200" cap="none" spc="0" baseline="0">
              <a:solidFill>
                <a:srgbClr val="000000"/>
              </a:solidFill>
              <a:uFillTx/>
              <a:latin typeface="Trebuchet MS"/>
              <a:ea typeface="굴림" pitchFamily="34"/>
            </a:endParaRPr>
          </a:p>
        </p:txBody>
      </p:sp>
      <p:sp>
        <p:nvSpPr>
          <p:cNvPr id="9" name="Rectangle 8">
            <a:extLst>
              <a:ext uri="{FF2B5EF4-FFF2-40B4-BE49-F238E27FC236}">
                <a16:creationId xmlns:a16="http://schemas.microsoft.com/office/drawing/2014/main" id="{36EE59E2-5609-4D20-9DFB-837495200F69}"/>
              </a:ext>
            </a:extLst>
          </p:cNvPr>
          <p:cNvSpPr/>
          <p:nvPr/>
        </p:nvSpPr>
        <p:spPr>
          <a:xfrm>
            <a:off x="5220071" y="4145843"/>
            <a:ext cx="2304260" cy="503240"/>
          </a:xfrm>
          <a:prstGeom prst="rect">
            <a:avLst/>
          </a:prstGeom>
          <a:gradFill>
            <a:gsLst>
              <a:gs pos="0">
                <a:srgbClr val="D0B8CF"/>
              </a:gs>
              <a:gs pos="100000">
                <a:srgbClr val="A1619F"/>
              </a:gs>
            </a:gsLst>
            <a:lin ang="5400000"/>
          </a:gradFill>
          <a:ln w="12701" cap="rnd">
            <a:solidFill>
              <a:srgbClr val="92278F"/>
            </a:solidFill>
            <a:prstDash val="solid"/>
            <a:miter/>
          </a:ln>
        </p:spPr>
        <p:txBody>
          <a:bodyPr vert="horz" wrap="square" lIns="91440" tIns="45720" rIns="91440" bIns="45720" anchor="t"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800" b="1" i="0" u="none" strike="noStrike" kern="1200" cap="none" spc="0" baseline="0">
                <a:solidFill>
                  <a:srgbClr val="000000"/>
                </a:solidFill>
                <a:uFillTx/>
                <a:latin typeface="Trebuchet MS"/>
                <a:ea typeface="Batang" pitchFamily="18"/>
              </a:rPr>
              <a:t>Activités physiques</a:t>
            </a:r>
            <a:endParaRPr lang="fr-FR" sz="1200" b="0" i="0" u="none" strike="noStrike" kern="1200" cap="none" spc="0" baseline="0">
              <a:solidFill>
                <a:srgbClr val="000000"/>
              </a:solidFill>
              <a:uFillTx/>
              <a:latin typeface="Trebuchet MS"/>
              <a:ea typeface="굴림" pitchFamily="34"/>
            </a:endParaRPr>
          </a:p>
        </p:txBody>
      </p:sp>
      <p:sp>
        <p:nvSpPr>
          <p:cNvPr id="10" name="Rectangle 8">
            <a:extLst>
              <a:ext uri="{FF2B5EF4-FFF2-40B4-BE49-F238E27FC236}">
                <a16:creationId xmlns:a16="http://schemas.microsoft.com/office/drawing/2014/main" id="{29106C61-0A4E-40FA-AE7B-C3B8E10ACF6D}"/>
              </a:ext>
            </a:extLst>
          </p:cNvPr>
          <p:cNvSpPr/>
          <p:nvPr/>
        </p:nvSpPr>
        <p:spPr>
          <a:xfrm>
            <a:off x="4022573" y="5190801"/>
            <a:ext cx="2421632" cy="850556"/>
          </a:xfrm>
          <a:prstGeom prst="rect">
            <a:avLst/>
          </a:prstGeom>
          <a:gradFill>
            <a:gsLst>
              <a:gs pos="0">
                <a:srgbClr val="D0B8CF"/>
              </a:gs>
              <a:gs pos="100000">
                <a:srgbClr val="A1619F"/>
              </a:gs>
            </a:gsLst>
            <a:lin ang="5400000"/>
          </a:gradFill>
          <a:ln w="12701" cap="rnd">
            <a:solidFill>
              <a:srgbClr val="92278F"/>
            </a:solidFill>
            <a:prstDash val="solid"/>
            <a:miter/>
          </a:ln>
        </p:spPr>
        <p:txBody>
          <a:bodyPr vert="horz" wrap="square" lIns="91440" tIns="45720" rIns="91440" bIns="45720" anchor="t"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800" b="1" i="0" u="none" strike="noStrike" kern="1200" cap="none" spc="0" baseline="0">
                <a:solidFill>
                  <a:srgbClr val="000000"/>
                </a:solidFill>
                <a:uFillTx/>
                <a:latin typeface="Trebuchet MS"/>
                <a:ea typeface="Batang" pitchFamily="18"/>
              </a:rPr>
              <a:t>Sensibilisation effets néfastes écrans</a:t>
            </a:r>
            <a:endParaRPr lang="fr-FR" sz="1200" b="0" i="0" u="none" strike="noStrike" kern="1200" cap="none" spc="0" baseline="0">
              <a:solidFill>
                <a:srgbClr val="000000"/>
              </a:solidFill>
              <a:uFillTx/>
              <a:latin typeface="Trebuchet MS"/>
              <a:ea typeface="굴림" pitchFamily="34"/>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name="Slide18">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A5C80BE-26C4-4682-A3FE-A44D944B6917}"/>
              </a:ext>
            </a:extLst>
          </p:cNvPr>
          <p:cNvSpPr txBox="1">
            <a:spLocks noGrp="1"/>
          </p:cNvSpPr>
          <p:nvPr>
            <p:ph type="title"/>
          </p:nvPr>
        </p:nvSpPr>
        <p:spPr>
          <a:xfrm>
            <a:off x="1259631" y="1408934"/>
            <a:ext cx="6347709" cy="1320795"/>
          </a:xfrm>
        </p:spPr>
        <p:txBody>
          <a:bodyPr/>
          <a:lstStyle/>
          <a:p>
            <a:pPr lvl="0"/>
            <a:r>
              <a:rPr lang="fr-FR" b="1" u="sng"/>
              <a:t>Stages Activités-Santé</a:t>
            </a:r>
            <a:endParaRPr lang="fr-FR"/>
          </a:p>
        </p:txBody>
      </p:sp>
      <p:sp>
        <p:nvSpPr>
          <p:cNvPr id="3" name="Espace réservé du contenu 2">
            <a:extLst>
              <a:ext uri="{FF2B5EF4-FFF2-40B4-BE49-F238E27FC236}">
                <a16:creationId xmlns:a16="http://schemas.microsoft.com/office/drawing/2014/main" id="{AF3C48AD-CC12-45F2-A129-3EDDBA57FCB0}"/>
              </a:ext>
            </a:extLst>
          </p:cNvPr>
          <p:cNvSpPr txBox="1">
            <a:spLocks noGrp="1"/>
          </p:cNvSpPr>
          <p:nvPr>
            <p:ph idx="1"/>
          </p:nvPr>
        </p:nvSpPr>
        <p:spPr>
          <a:xfrm>
            <a:off x="683568" y="1412775"/>
            <a:ext cx="6347709" cy="5256583"/>
          </a:xfrm>
        </p:spPr>
        <p:txBody>
          <a:bodyPr/>
          <a:lstStyle/>
          <a:p>
            <a:pPr lvl="0">
              <a:buNone/>
            </a:pPr>
            <a:endParaRPr lang="fr-FR"/>
          </a:p>
          <a:p>
            <a:pPr lvl="0"/>
            <a:endParaRPr lang="fr-FR"/>
          </a:p>
        </p:txBody>
      </p:sp>
      <p:pic>
        <p:nvPicPr>
          <p:cNvPr id="4" name="Image 3" descr="Logo abeille transparant.png">
            <a:extLst>
              <a:ext uri="{FF2B5EF4-FFF2-40B4-BE49-F238E27FC236}">
                <a16:creationId xmlns:a16="http://schemas.microsoft.com/office/drawing/2014/main" id="{46059D10-DA92-4E51-98A9-B803C6ED7E3C}"/>
              </a:ext>
            </a:extLst>
          </p:cNvPr>
          <p:cNvPicPr>
            <a:picLocks noChangeAspect="1"/>
          </p:cNvPicPr>
          <p:nvPr/>
        </p:nvPicPr>
        <p:blipFill>
          <a:blip r:embed="rId2"/>
          <a:stretch>
            <a:fillRect/>
          </a:stretch>
        </p:blipFill>
        <p:spPr>
          <a:xfrm>
            <a:off x="7452323" y="24012"/>
            <a:ext cx="1384922" cy="1384922"/>
          </a:xfrm>
          <a:prstGeom prst="rect">
            <a:avLst/>
          </a:prstGeom>
          <a:noFill/>
          <a:ln cap="flat">
            <a:noFill/>
          </a:ln>
        </p:spPr>
      </p:pic>
      <p:sp>
        <p:nvSpPr>
          <p:cNvPr id="5" name="Rectangle 3">
            <a:extLst>
              <a:ext uri="{FF2B5EF4-FFF2-40B4-BE49-F238E27FC236}">
                <a16:creationId xmlns:a16="http://schemas.microsoft.com/office/drawing/2014/main" id="{01670A8D-F89E-4E99-A2FA-03EF5A55FBD4}"/>
              </a:ext>
            </a:extLst>
          </p:cNvPr>
          <p:cNvSpPr txBox="1"/>
          <p:nvPr/>
        </p:nvSpPr>
        <p:spPr>
          <a:xfrm>
            <a:off x="683568" y="2716270"/>
            <a:ext cx="7884368" cy="2447281"/>
          </a:xfrm>
          <a:prstGeom prst="rect">
            <a:avLst/>
          </a:prstGeom>
          <a:noFill/>
          <a:ln cap="flat">
            <a:noFill/>
          </a:ln>
        </p:spPr>
        <p:txBody>
          <a:bodyPr vert="horz" wrap="square" lIns="91440" tIns="45720" rIns="91440" bIns="45720" anchor="t" anchorCtr="0" compatLnSpc="1">
            <a:normAutofit/>
          </a:bodyPr>
          <a:lstStyle/>
          <a:p>
            <a:pPr marL="0" marR="0" lvl="0" indent="0" algn="l" defTabSz="457200" rtl="0" fontAlgn="auto" hangingPunct="1">
              <a:lnSpc>
                <a:spcPct val="100000"/>
              </a:lnSpc>
              <a:spcBef>
                <a:spcPts val="1000"/>
              </a:spcBef>
              <a:spcAft>
                <a:spcPts val="0"/>
              </a:spcAft>
              <a:buNone/>
              <a:tabLst/>
              <a:defRPr sz="1800" b="0" i="0" u="none" strike="noStrike" kern="0" cap="none" spc="0" baseline="0">
                <a:solidFill>
                  <a:srgbClr val="000000"/>
                </a:solidFill>
                <a:uFillTx/>
              </a:defRPr>
            </a:pPr>
            <a:r>
              <a:rPr lang="fr-FR" sz="3600" b="0" i="1" u="none" strike="noStrike" kern="1200" cap="none" spc="0" baseline="0">
                <a:solidFill>
                  <a:srgbClr val="4A234A"/>
                </a:solidFill>
                <a:uFillTx/>
                <a:latin typeface="Trebuchet MS"/>
              </a:rPr>
              <a:t>Sensibilisation à la nutrition</a:t>
            </a:r>
          </a:p>
          <a:p>
            <a:pPr marL="0" marR="0" lvl="0" indent="0" algn="l" defTabSz="457200" rtl="0" fontAlgn="auto" hangingPunct="1">
              <a:lnSpc>
                <a:spcPct val="100000"/>
              </a:lnSpc>
              <a:spcBef>
                <a:spcPts val="1000"/>
              </a:spcBef>
              <a:spcAft>
                <a:spcPts val="0"/>
              </a:spcAft>
              <a:buNone/>
              <a:tabLst/>
              <a:defRPr sz="1800" b="0" i="0" u="none" strike="noStrike" kern="0" cap="none" spc="0" baseline="0">
                <a:solidFill>
                  <a:srgbClr val="000000"/>
                </a:solidFill>
                <a:uFillTx/>
              </a:defRPr>
            </a:pPr>
            <a:r>
              <a:rPr lang="fr-FR" sz="3600" b="0" i="1" u="none" strike="noStrike" kern="1200" cap="none" spc="0" baseline="0">
                <a:solidFill>
                  <a:srgbClr val="4A234A"/>
                </a:solidFill>
                <a:uFillTx/>
                <a:latin typeface="Trebuchet MS"/>
              </a:rPr>
              <a:t>Pour les  enfants en surpoids </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19">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A5B98BE-BC83-4F66-AD4D-474E043DA7F7}"/>
              </a:ext>
            </a:extLst>
          </p:cNvPr>
          <p:cNvSpPr txBox="1">
            <a:spLocks noGrp="1"/>
          </p:cNvSpPr>
          <p:nvPr>
            <p:ph type="title"/>
          </p:nvPr>
        </p:nvSpPr>
        <p:spPr/>
        <p:txBody>
          <a:bodyPr anchorCtr="1"/>
          <a:lstStyle/>
          <a:p>
            <a:pPr lvl="0" algn="ctr"/>
            <a:r>
              <a:rPr lang="fr-FR" b="1" u="sng"/>
              <a:t>Stages Activités-Santé</a:t>
            </a:r>
          </a:p>
        </p:txBody>
      </p:sp>
      <p:pic>
        <p:nvPicPr>
          <p:cNvPr id="3" name="Image 4" descr="Logo abeille transparant.png">
            <a:extLst>
              <a:ext uri="{FF2B5EF4-FFF2-40B4-BE49-F238E27FC236}">
                <a16:creationId xmlns:a16="http://schemas.microsoft.com/office/drawing/2014/main" id="{412B3104-6145-4CE7-BB2F-5F1D4242C29B}"/>
              </a:ext>
            </a:extLst>
          </p:cNvPr>
          <p:cNvPicPr>
            <a:picLocks noChangeAspect="1"/>
          </p:cNvPicPr>
          <p:nvPr/>
        </p:nvPicPr>
        <p:blipFill>
          <a:blip r:embed="rId2"/>
          <a:stretch>
            <a:fillRect/>
          </a:stretch>
        </p:blipFill>
        <p:spPr>
          <a:xfrm>
            <a:off x="7452323" y="24012"/>
            <a:ext cx="1384922" cy="1384922"/>
          </a:xfrm>
          <a:prstGeom prst="rect">
            <a:avLst/>
          </a:prstGeom>
          <a:noFill/>
          <a:ln cap="flat">
            <a:noFill/>
          </a:ln>
        </p:spPr>
      </p:pic>
      <p:sp>
        <p:nvSpPr>
          <p:cNvPr id="4" name="Text Box 3">
            <a:extLst>
              <a:ext uri="{FF2B5EF4-FFF2-40B4-BE49-F238E27FC236}">
                <a16:creationId xmlns:a16="http://schemas.microsoft.com/office/drawing/2014/main" id="{8ED90F86-AC86-44DD-9588-59D1608827E8}"/>
              </a:ext>
            </a:extLst>
          </p:cNvPr>
          <p:cNvSpPr txBox="1">
            <a:spLocks noGrp="1"/>
          </p:cNvSpPr>
          <p:nvPr>
            <p:ph idx="1"/>
          </p:nvPr>
        </p:nvSpPr>
        <p:spPr>
          <a:xfrm>
            <a:off x="306762" y="1408934"/>
            <a:ext cx="7289578" cy="4991106"/>
          </a:xfrm>
        </p:spPr>
        <p:txBody>
          <a:bodyPr>
            <a:spAutoFit/>
          </a:bodyPr>
          <a:lstStyle/>
          <a:p>
            <a:pPr marL="0" lvl="0" indent="0">
              <a:buNone/>
            </a:pPr>
            <a:r>
              <a:rPr lang="fr-FR" sz="2000" b="1" i="1">
                <a:solidFill>
                  <a:srgbClr val="4A234A"/>
                </a:solidFill>
                <a:ea typeface="굴림" pitchFamily="34"/>
              </a:rPr>
              <a:t>Financé dans le cadre des contrats locaux de santé Pays Nevers Sud Nivernais</a:t>
            </a:r>
          </a:p>
          <a:p>
            <a:pPr lvl="0"/>
            <a:endParaRPr lang="fr-FR" sz="2000" b="1" i="1">
              <a:solidFill>
                <a:srgbClr val="4A234A"/>
              </a:solidFill>
              <a:ea typeface="굴림" pitchFamily="34"/>
            </a:endParaRPr>
          </a:p>
          <a:p>
            <a:pPr marL="0" lvl="0" indent="0">
              <a:buNone/>
            </a:pPr>
            <a:r>
              <a:rPr lang="fr-FR" sz="2000" b="1" i="1">
                <a:solidFill>
                  <a:srgbClr val="4A234A"/>
                </a:solidFill>
                <a:ea typeface="굴림" pitchFamily="34"/>
              </a:rPr>
              <a:t>Dans les locaux du CHAN</a:t>
            </a:r>
          </a:p>
          <a:p>
            <a:pPr lvl="0"/>
            <a:endParaRPr lang="fr-FR" sz="2000" b="1" i="1">
              <a:solidFill>
                <a:srgbClr val="4A234A"/>
              </a:solidFill>
              <a:ea typeface="굴림" pitchFamily="34"/>
            </a:endParaRPr>
          </a:p>
          <a:p>
            <a:pPr marL="0" lvl="0" indent="0">
              <a:buNone/>
            </a:pPr>
            <a:r>
              <a:rPr lang="fr-FR" sz="2000" b="1" i="1">
                <a:solidFill>
                  <a:srgbClr val="4A234A"/>
                </a:solidFill>
                <a:ea typeface="굴림" pitchFamily="34"/>
              </a:rPr>
              <a:t>Encadré par le Docteur Ardina DESPLAN, cheffe de service du service Diabétologie Endocrinologie et Maladies Métaboliques (DEMM), responsable de l’ETP au CHAN et présidente de RESEDIA et par le Docteur Faouzi BENABDELMALEK, chef de service de pédiatrie du CHAN</a:t>
            </a:r>
          </a:p>
          <a:p>
            <a:pPr lvl="0"/>
            <a:endParaRPr lang="fr-FR" sz="2000" b="1" i="1">
              <a:solidFill>
                <a:srgbClr val="4A234A"/>
              </a:solidFill>
              <a:ea typeface="굴림" pitchFamily="34"/>
            </a:endParaRPr>
          </a:p>
          <a:p>
            <a:pPr marL="0" lvl="0" indent="0">
              <a:buNone/>
            </a:pPr>
            <a:r>
              <a:rPr lang="fr-FR" sz="2000" b="1" i="1">
                <a:solidFill>
                  <a:srgbClr val="4A234A"/>
                </a:solidFill>
                <a:ea typeface="굴림" pitchFamily="34"/>
              </a:rPr>
              <a:t>Organisés par la coordination du réseau </a:t>
            </a:r>
          </a:p>
          <a:p>
            <a:pPr marL="0" lvl="0" indent="0">
              <a:buNone/>
            </a:pPr>
            <a:r>
              <a:rPr lang="fr-FR" sz="2000" b="1" i="1">
                <a:solidFill>
                  <a:srgbClr val="4A234A"/>
                </a:solidFill>
                <a:ea typeface="굴림" pitchFamily="34"/>
              </a:rPr>
              <a:t>Soutien logistique et financier du CHAN</a:t>
            </a:r>
          </a:p>
        </p:txBody>
      </p:sp>
      <p:pic>
        <p:nvPicPr>
          <p:cNvPr id="5" name="Image 5">
            <a:extLst>
              <a:ext uri="{FF2B5EF4-FFF2-40B4-BE49-F238E27FC236}">
                <a16:creationId xmlns:a16="http://schemas.microsoft.com/office/drawing/2014/main" id="{45DB2186-783F-4C8E-813C-85882AF0E06E}"/>
              </a:ext>
            </a:extLst>
          </p:cNvPr>
          <p:cNvPicPr>
            <a:picLocks noChangeAspect="1"/>
          </p:cNvPicPr>
          <p:nvPr/>
        </p:nvPicPr>
        <p:blipFill>
          <a:blip r:embed="rId3"/>
          <a:stretch>
            <a:fillRect/>
          </a:stretch>
        </p:blipFill>
        <p:spPr>
          <a:xfrm>
            <a:off x="3951552" y="2115098"/>
            <a:ext cx="1545902" cy="1229273"/>
          </a:xfrm>
          <a:prstGeom prst="rect">
            <a:avLst/>
          </a:prstGeom>
          <a:noFill/>
          <a:ln cap="flat">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name="Slide2">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BAAD261-6D16-4911-A740-080C0C1C6B5F}"/>
              </a:ext>
            </a:extLst>
          </p:cNvPr>
          <p:cNvSpPr txBox="1">
            <a:spLocks noGrp="1"/>
          </p:cNvSpPr>
          <p:nvPr>
            <p:ph type="title"/>
          </p:nvPr>
        </p:nvSpPr>
        <p:spPr/>
        <p:txBody>
          <a:bodyPr/>
          <a:lstStyle/>
          <a:p>
            <a:pPr lvl="0"/>
            <a:r>
              <a:rPr lang="fr-FR" sz="4000" b="1" u="sng"/>
              <a:t>Définition</a:t>
            </a:r>
          </a:p>
        </p:txBody>
      </p:sp>
      <p:sp>
        <p:nvSpPr>
          <p:cNvPr id="3" name="Ellipse 3">
            <a:extLst>
              <a:ext uri="{FF2B5EF4-FFF2-40B4-BE49-F238E27FC236}">
                <a16:creationId xmlns:a16="http://schemas.microsoft.com/office/drawing/2014/main" id="{21CAB6FD-2BA4-4512-AD3B-5C811FB00463}"/>
              </a:ext>
            </a:extLst>
          </p:cNvPr>
          <p:cNvSpPr/>
          <p:nvPr/>
        </p:nvSpPr>
        <p:spPr>
          <a:xfrm>
            <a:off x="2320079" y="1636145"/>
            <a:ext cx="4176467" cy="1080116"/>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92278F"/>
          </a:solidFill>
          <a:ln w="19046" cap="rnd">
            <a:solidFill>
              <a:srgbClr val="6A1A68"/>
            </a:solidFill>
            <a:prstDash val="solid"/>
            <a:miter/>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2400" b="1" i="0" u="none" strike="noStrike" kern="1200" cap="none" spc="0" baseline="0">
                <a:solidFill>
                  <a:srgbClr val="FFFFFF"/>
                </a:solidFill>
                <a:uFillTx/>
                <a:latin typeface="Trebuchet MS"/>
              </a:rPr>
              <a:t>EDUCATION THERAPEUTIQUE</a:t>
            </a:r>
          </a:p>
        </p:txBody>
      </p:sp>
      <p:pic>
        <p:nvPicPr>
          <p:cNvPr id="4" name="Image 7" descr="Logo abeille transparant.png">
            <a:extLst>
              <a:ext uri="{FF2B5EF4-FFF2-40B4-BE49-F238E27FC236}">
                <a16:creationId xmlns:a16="http://schemas.microsoft.com/office/drawing/2014/main" id="{FBAB1E98-53E2-4F77-BE58-27290F8103C3}"/>
              </a:ext>
            </a:extLst>
          </p:cNvPr>
          <p:cNvPicPr>
            <a:picLocks noChangeAspect="1"/>
          </p:cNvPicPr>
          <p:nvPr/>
        </p:nvPicPr>
        <p:blipFill>
          <a:blip r:embed="rId2"/>
          <a:stretch>
            <a:fillRect/>
          </a:stretch>
        </p:blipFill>
        <p:spPr>
          <a:xfrm>
            <a:off x="7452323" y="24012"/>
            <a:ext cx="1384922" cy="1384922"/>
          </a:xfrm>
          <a:prstGeom prst="rect">
            <a:avLst/>
          </a:prstGeom>
          <a:noFill/>
          <a:ln cap="flat">
            <a:noFill/>
          </a:ln>
        </p:spPr>
      </p:pic>
      <p:sp>
        <p:nvSpPr>
          <p:cNvPr id="5" name="ZoneTexte 9">
            <a:extLst>
              <a:ext uri="{FF2B5EF4-FFF2-40B4-BE49-F238E27FC236}">
                <a16:creationId xmlns:a16="http://schemas.microsoft.com/office/drawing/2014/main" id="{83115F32-D293-4DDC-92EC-4745EA1036D8}"/>
              </a:ext>
            </a:extLst>
          </p:cNvPr>
          <p:cNvSpPr txBox="1"/>
          <p:nvPr/>
        </p:nvSpPr>
        <p:spPr>
          <a:xfrm>
            <a:off x="395532" y="2996955"/>
            <a:ext cx="6561780" cy="3108539"/>
          </a:xfrm>
          <a:prstGeom prst="rect">
            <a:avLst/>
          </a:prstGeom>
          <a:noFill/>
          <a:ln cap="flat">
            <a:noFill/>
          </a:ln>
        </p:spPr>
        <p:txBody>
          <a:bodyPr vert="horz" wrap="square" lIns="91440" tIns="45720" rIns="91440" bIns="45720" anchor="t" anchorCtr="0" compatLnSpc="1">
            <a:sp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2800" b="1" i="0" u="none" strike="noStrike" kern="1200" cap="none" spc="0" baseline="0">
                <a:solidFill>
                  <a:srgbClr val="4A234A"/>
                </a:solidFill>
                <a:uFillTx/>
                <a:latin typeface="Trebuchet MS" pitchFamily="34"/>
              </a:rPr>
              <a:t>Selon la définition de l’OMS,</a:t>
            </a:r>
          </a:p>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2800" b="1" i="0" u="none" strike="noStrike" kern="1200" cap="none" spc="0" baseline="0">
              <a:solidFill>
                <a:srgbClr val="4A234A"/>
              </a:solidFill>
              <a:uFillTx/>
              <a:latin typeface="Trebuchet MS" pitchFamily="34"/>
            </a:endParaRPr>
          </a:p>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2800" b="1" i="0" u="none" strike="noStrike" kern="1200" cap="none" spc="0" baseline="0">
                <a:solidFill>
                  <a:srgbClr val="4A234A"/>
                </a:solidFill>
                <a:uFillTx/>
                <a:latin typeface="Trebuchet MS" pitchFamily="34"/>
              </a:rPr>
              <a:t>« l’éducation thérapeutique a pour but d’aider les patients à acquérir ou maintenir les compétences dont ils ont besoin pour gérer au mieux leur vie avec une maladie chronique. »</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ppt_x</p:attrName>
                                        </p:attrNameLst>
                                      </p:cBhvr>
                                      <p:tavLst>
                                        <p:tav tm="0">
                                          <p:val>
                                            <p:strVal val="#ppt_x"/>
                                          </p:val>
                                        </p:tav>
                                        <p:tav tm="100000">
                                          <p:val>
                                            <p:strVal val="#ppt_x"/>
                                          </p:val>
                                        </p:tav>
                                      </p:tavLst>
                                    </p:anim>
                                    <p:anim calcmode="lin" valueType="num">
                                      <p:cBhvr>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name="Slide10">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D772AD9-DE94-4FBC-9F6E-4E7C8EC25A0E}"/>
              </a:ext>
            </a:extLst>
          </p:cNvPr>
          <p:cNvSpPr txBox="1">
            <a:spLocks noGrp="1"/>
          </p:cNvSpPr>
          <p:nvPr>
            <p:ph type="title"/>
          </p:nvPr>
        </p:nvSpPr>
        <p:spPr>
          <a:xfrm>
            <a:off x="354028" y="370277"/>
            <a:ext cx="6347709" cy="1320795"/>
          </a:xfrm>
        </p:spPr>
        <p:txBody>
          <a:bodyPr anchorCtr="1"/>
          <a:lstStyle/>
          <a:p>
            <a:pPr lvl="0" algn="ctr"/>
            <a:r>
              <a:rPr lang="fr-FR" b="1" u="sng"/>
              <a:t>Repérage</a:t>
            </a:r>
          </a:p>
        </p:txBody>
      </p:sp>
      <p:sp>
        <p:nvSpPr>
          <p:cNvPr id="3" name="Espace réservé du contenu 2">
            <a:extLst>
              <a:ext uri="{FF2B5EF4-FFF2-40B4-BE49-F238E27FC236}">
                <a16:creationId xmlns:a16="http://schemas.microsoft.com/office/drawing/2014/main" id="{FA0BD057-D08A-4B98-9585-04BAE6A3C2A4}"/>
              </a:ext>
            </a:extLst>
          </p:cNvPr>
          <p:cNvSpPr txBox="1">
            <a:spLocks noGrp="1"/>
          </p:cNvSpPr>
          <p:nvPr>
            <p:ph idx="1"/>
          </p:nvPr>
        </p:nvSpPr>
        <p:spPr>
          <a:xfrm>
            <a:off x="506193" y="1779001"/>
            <a:ext cx="7467603" cy="4873752"/>
          </a:xfrm>
        </p:spPr>
        <p:txBody>
          <a:bodyPr/>
          <a:lstStyle/>
          <a:p>
            <a:pPr lvl="0"/>
            <a:endParaRPr lang="fr-FR"/>
          </a:p>
          <a:p>
            <a:pPr marL="273048" lvl="0" indent="0">
              <a:buNone/>
            </a:pPr>
            <a:endParaRPr lang="fr-FR" sz="2200"/>
          </a:p>
          <a:p>
            <a:pPr lvl="0">
              <a:buNone/>
            </a:pPr>
            <a:endParaRPr lang="fr-FR"/>
          </a:p>
        </p:txBody>
      </p:sp>
      <p:pic>
        <p:nvPicPr>
          <p:cNvPr id="4" name="Image 3" descr="Logo abeille transparant.png">
            <a:extLst>
              <a:ext uri="{FF2B5EF4-FFF2-40B4-BE49-F238E27FC236}">
                <a16:creationId xmlns:a16="http://schemas.microsoft.com/office/drawing/2014/main" id="{EED237BB-6514-44D7-BE31-53191BA23487}"/>
              </a:ext>
            </a:extLst>
          </p:cNvPr>
          <p:cNvPicPr>
            <a:picLocks noChangeAspect="1"/>
          </p:cNvPicPr>
          <p:nvPr/>
        </p:nvPicPr>
        <p:blipFill>
          <a:blip r:embed="rId2"/>
          <a:stretch>
            <a:fillRect/>
          </a:stretch>
        </p:blipFill>
        <p:spPr>
          <a:xfrm>
            <a:off x="7452323" y="24012"/>
            <a:ext cx="1384922" cy="1384922"/>
          </a:xfrm>
          <a:prstGeom prst="rect">
            <a:avLst/>
          </a:prstGeom>
          <a:noFill/>
          <a:ln cap="flat">
            <a:noFill/>
          </a:ln>
        </p:spPr>
      </p:pic>
      <p:sp>
        <p:nvSpPr>
          <p:cNvPr id="5" name="Text Box 3">
            <a:extLst>
              <a:ext uri="{FF2B5EF4-FFF2-40B4-BE49-F238E27FC236}">
                <a16:creationId xmlns:a16="http://schemas.microsoft.com/office/drawing/2014/main" id="{33E0F40E-8A59-4256-BF57-DD8DF45CA51B}"/>
              </a:ext>
            </a:extLst>
          </p:cNvPr>
          <p:cNvSpPr txBox="1"/>
          <p:nvPr/>
        </p:nvSpPr>
        <p:spPr>
          <a:xfrm>
            <a:off x="430216" y="1412876"/>
            <a:ext cx="8713783" cy="5632310"/>
          </a:xfrm>
          <a:prstGeom prst="rect">
            <a:avLst/>
          </a:prstGeom>
          <a:noFill/>
          <a:ln cap="flat">
            <a:noFill/>
          </a:ln>
        </p:spPr>
        <p:txBody>
          <a:bodyPr vert="horz" wrap="square" lIns="91440" tIns="45720" rIns="91440" bIns="45720" anchor="t" anchorCtr="0" compatLnSpc="1">
            <a:sp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2400" b="1" i="1" u="none" strike="noStrike" kern="1200" cap="none" spc="0" baseline="0">
                <a:solidFill>
                  <a:srgbClr val="4A234A"/>
                </a:solidFill>
                <a:uFillTx/>
                <a:latin typeface="Trebuchet MS"/>
                <a:ea typeface="굴림" pitchFamily="34"/>
              </a:rPr>
              <a:t>Adressés par :</a:t>
            </a:r>
          </a:p>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2400" b="1" i="1" u="none" strike="noStrike" kern="1200" cap="none" spc="0" baseline="0">
                <a:solidFill>
                  <a:srgbClr val="4A234A"/>
                </a:solidFill>
                <a:uFillTx/>
                <a:latin typeface="Trebuchet MS"/>
                <a:ea typeface="굴림" pitchFamily="34"/>
              </a:rPr>
              <a:t>	</a:t>
            </a:r>
            <a:r>
              <a:rPr lang="fr-FR" sz="2400" b="1" i="0" u="none" strike="noStrike" kern="1200" cap="none" spc="0" baseline="0">
                <a:solidFill>
                  <a:srgbClr val="4A234A"/>
                </a:solidFill>
                <a:uFillTx/>
                <a:latin typeface="Trebuchet MS"/>
                <a:ea typeface="굴림" pitchFamily="34"/>
              </a:rPr>
              <a:t>- médecins traitants</a:t>
            </a:r>
          </a:p>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2400" b="1" i="0" u="none" strike="noStrike" kern="1200" cap="none" spc="0" baseline="0">
                <a:solidFill>
                  <a:srgbClr val="4A234A"/>
                </a:solidFill>
                <a:uFillTx/>
                <a:latin typeface="Trebuchet MS"/>
                <a:ea typeface="굴림" pitchFamily="34"/>
              </a:rPr>
              <a:t>	- pédiatres</a:t>
            </a:r>
          </a:p>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2400" b="1" i="0" u="none" strike="noStrike" kern="1200" cap="none" spc="0" baseline="0">
                <a:solidFill>
                  <a:srgbClr val="4A234A"/>
                </a:solidFill>
                <a:uFillTx/>
                <a:latin typeface="Trebuchet MS"/>
                <a:ea typeface="굴림" pitchFamily="34"/>
              </a:rPr>
              <a:t>	- médecins spécialistes</a:t>
            </a:r>
          </a:p>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2400" b="1" i="0" u="none" strike="noStrike" kern="1200" cap="none" spc="0" baseline="0">
                <a:solidFill>
                  <a:srgbClr val="4A234A"/>
                </a:solidFill>
                <a:uFillTx/>
                <a:latin typeface="Trebuchet MS"/>
                <a:ea typeface="굴림" pitchFamily="34"/>
              </a:rPr>
              <a:t>	- santé scolaire</a:t>
            </a:r>
          </a:p>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2400" b="1" i="0" u="none" strike="noStrike" kern="1200" cap="none" spc="0" baseline="0">
                <a:solidFill>
                  <a:srgbClr val="4A234A"/>
                </a:solidFill>
                <a:uFillTx/>
                <a:latin typeface="Trebuchet MS"/>
                <a:ea typeface="굴림" pitchFamily="34"/>
              </a:rPr>
              <a:t>	- </a:t>
            </a:r>
            <a:r>
              <a:rPr lang="fr-FR" sz="2400" b="1" i="0" u="none" strike="noStrike" kern="0" cap="none" spc="0" baseline="0">
                <a:solidFill>
                  <a:srgbClr val="4A234A"/>
                </a:solidFill>
                <a:uFillTx/>
                <a:latin typeface="Trebuchet MS"/>
                <a:ea typeface="굴림" pitchFamily="34"/>
              </a:rPr>
              <a:t>Protection Maternelle et Infantile (</a:t>
            </a:r>
            <a:r>
              <a:rPr lang="fr-FR" sz="2400" b="1" i="0" u="none" strike="noStrike" kern="1200" cap="none" spc="0" baseline="0">
                <a:solidFill>
                  <a:srgbClr val="4A234A"/>
                </a:solidFill>
                <a:uFillTx/>
                <a:latin typeface="Trebuchet MS"/>
                <a:ea typeface="굴림" pitchFamily="34"/>
              </a:rPr>
              <a:t>PMI)</a:t>
            </a:r>
          </a:p>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2400" b="1" i="0" u="none" strike="noStrike" kern="1200" cap="none" spc="0" baseline="0">
                <a:solidFill>
                  <a:srgbClr val="4A234A"/>
                </a:solidFill>
                <a:uFillTx/>
                <a:latin typeface="Trebuchet MS"/>
                <a:ea typeface="굴림" pitchFamily="34"/>
              </a:rPr>
              <a:t>	- </a:t>
            </a:r>
            <a:r>
              <a:rPr lang="fr-FR" sz="2400" b="1" i="0" u="none" strike="noStrike" kern="0" cap="none" spc="0" baseline="0">
                <a:solidFill>
                  <a:srgbClr val="4A234A"/>
                </a:solidFill>
                <a:uFillTx/>
                <a:latin typeface="Trebuchet MS"/>
                <a:ea typeface="굴림" pitchFamily="34"/>
              </a:rPr>
              <a:t>Instituts Médico-Educatif(</a:t>
            </a:r>
            <a:r>
              <a:rPr lang="fr-FR" sz="2400" b="1" i="0" u="none" strike="noStrike" kern="1200" cap="none" spc="0" baseline="0">
                <a:solidFill>
                  <a:srgbClr val="4A234A"/>
                </a:solidFill>
                <a:uFillTx/>
                <a:latin typeface="Trebuchet MS"/>
                <a:ea typeface="굴림" pitchFamily="34"/>
              </a:rPr>
              <a:t>IME)</a:t>
            </a:r>
          </a:p>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2400" b="1" i="0" u="none" strike="noStrike" kern="0" cap="none" spc="0" baseline="0">
                <a:solidFill>
                  <a:srgbClr val="4A234A"/>
                </a:solidFill>
                <a:uFillTx/>
                <a:latin typeface="Trebuchet MS"/>
                <a:ea typeface="굴림" pitchFamily="34"/>
              </a:rPr>
              <a:t>	- Aide Sociale à L’Enfance (ASE)</a:t>
            </a:r>
            <a:endParaRPr lang="fr-FR" sz="2400" b="1" i="0" u="none" strike="noStrike" kern="1200" cap="none" spc="0" baseline="0">
              <a:solidFill>
                <a:srgbClr val="4A234A"/>
              </a:solidFill>
              <a:uFillTx/>
              <a:latin typeface="Trebuchet MS"/>
              <a:ea typeface="굴림" pitchFamily="34"/>
            </a:endParaRPr>
          </a:p>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2400" b="1" i="0" u="none" strike="noStrike" kern="1200" cap="none" spc="0" baseline="0">
                <a:solidFill>
                  <a:srgbClr val="4A234A"/>
                </a:solidFill>
                <a:uFillTx/>
                <a:latin typeface="Trebuchet MS"/>
                <a:ea typeface="굴림" pitchFamily="34"/>
              </a:rPr>
              <a:t>	- Villages d’enfants</a:t>
            </a:r>
          </a:p>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2400" b="1" i="0" u="none" strike="noStrike" kern="1200" cap="none" spc="0" baseline="0">
                <a:solidFill>
                  <a:srgbClr val="4A234A"/>
                </a:solidFill>
                <a:uFillTx/>
                <a:latin typeface="Trebuchet MS"/>
                <a:ea typeface="굴림" pitchFamily="34"/>
              </a:rPr>
              <a:t>	- professionnels de santé paramédicaux</a:t>
            </a:r>
          </a:p>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2400" b="1" i="0" u="none" strike="noStrike" kern="1200" cap="none" spc="0" baseline="0">
                <a:solidFill>
                  <a:srgbClr val="4A234A"/>
                </a:solidFill>
                <a:uFillTx/>
                <a:latin typeface="Trebuchet MS"/>
                <a:ea typeface="굴림" pitchFamily="34"/>
              </a:rPr>
              <a:t>		(ex : diététicien, psychologue…)</a:t>
            </a:r>
          </a:p>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2400" b="1" i="0" u="none" strike="noStrike" kern="1200" cap="none" spc="0" baseline="0">
                <a:solidFill>
                  <a:srgbClr val="4A234A"/>
                </a:solidFill>
                <a:uFillTx/>
                <a:latin typeface="Trebuchet MS"/>
                <a:ea typeface="굴림" pitchFamily="34"/>
              </a:rPr>
              <a:t>	- demandes spontanées</a:t>
            </a:r>
          </a:p>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2400" b="1" i="1" u="none" strike="noStrike" kern="1200" cap="none" spc="0" baseline="0">
              <a:solidFill>
                <a:srgbClr val="000000"/>
              </a:solidFill>
              <a:uFillTx/>
              <a:latin typeface="Trebuchet MS"/>
              <a:ea typeface="굴림" pitchFamily="34"/>
            </a:endParaRPr>
          </a:p>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2400" b="1" i="1" u="none" strike="noStrike" kern="1200" cap="none" spc="0" baseline="0">
              <a:solidFill>
                <a:srgbClr val="000000"/>
              </a:solidFill>
              <a:uFillTx/>
              <a:latin typeface="Trebuchet MS"/>
              <a:ea typeface="굴림" pitchFamily="34"/>
            </a:endParaRPr>
          </a:p>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2400" b="1" i="1" u="none" strike="noStrike" kern="1200" cap="none" spc="0" baseline="0">
              <a:solidFill>
                <a:srgbClr val="000000"/>
              </a:solidFill>
              <a:uFillTx/>
              <a:latin typeface="Trebuchet MS"/>
              <a:ea typeface="굴림" pitchFamily="34"/>
            </a:endParaRPr>
          </a:p>
        </p:txBody>
      </p:sp>
      <p:sp>
        <p:nvSpPr>
          <p:cNvPr id="6" name="Virage 7">
            <a:extLst>
              <a:ext uri="{FF2B5EF4-FFF2-40B4-BE49-F238E27FC236}">
                <a16:creationId xmlns:a16="http://schemas.microsoft.com/office/drawing/2014/main" id="{48AEB8EB-6D43-40DD-96BE-7648CF8968D4}"/>
              </a:ext>
            </a:extLst>
          </p:cNvPr>
          <p:cNvSpPr/>
          <p:nvPr/>
        </p:nvSpPr>
        <p:spPr>
          <a:xfrm rot="10800009" flipH="1">
            <a:off x="1948906" y="5938690"/>
            <a:ext cx="1094225" cy="714036"/>
          </a:xfrm>
          <a:custGeom>
            <a:avLst/>
            <a:gdLst>
              <a:gd name="f0" fmla="val 10800000"/>
              <a:gd name="f1" fmla="val 5400000"/>
              <a:gd name="f2" fmla="val 16200000"/>
              <a:gd name="f3" fmla="val 180"/>
              <a:gd name="f4" fmla="val w"/>
              <a:gd name="f5" fmla="val h"/>
              <a:gd name="f6" fmla="val ss"/>
              <a:gd name="f7" fmla="val 0"/>
              <a:gd name="f8" fmla="+- 0 0 5400000"/>
              <a:gd name="f9" fmla="val 25000"/>
              <a:gd name="f10" fmla="val 46851"/>
              <a:gd name="f11" fmla="+- 0 0 -360"/>
              <a:gd name="f12" fmla="+- 0 0 -180"/>
              <a:gd name="f13" fmla="+- 0 0 -90"/>
              <a:gd name="f14" fmla="abs f4"/>
              <a:gd name="f15" fmla="abs f5"/>
              <a:gd name="f16" fmla="abs f6"/>
              <a:gd name="f17" fmla="*/ f11 f0 1"/>
              <a:gd name="f18" fmla="*/ f12 f0 1"/>
              <a:gd name="f19" fmla="*/ f13 f0 1"/>
              <a:gd name="f20" fmla="?: f14 f4 1"/>
              <a:gd name="f21" fmla="?: f15 f5 1"/>
              <a:gd name="f22" fmla="?: f16 f6 1"/>
              <a:gd name="f23" fmla="*/ f17 1 f3"/>
              <a:gd name="f24" fmla="*/ f18 1 f3"/>
              <a:gd name="f25" fmla="*/ f19 1 f3"/>
              <a:gd name="f26" fmla="*/ f20 1 21600"/>
              <a:gd name="f27" fmla="*/ f21 1 21600"/>
              <a:gd name="f28" fmla="*/ 21600 f20 1"/>
              <a:gd name="f29" fmla="*/ 21600 f21 1"/>
              <a:gd name="f30" fmla="+- f23 0 f1"/>
              <a:gd name="f31" fmla="+- f24 0 f1"/>
              <a:gd name="f32" fmla="+- f25 0 f1"/>
              <a:gd name="f33" fmla="min f27 f26"/>
              <a:gd name="f34" fmla="*/ f28 1 f22"/>
              <a:gd name="f35" fmla="*/ f29 1 f22"/>
              <a:gd name="f36" fmla="val f34"/>
              <a:gd name="f37" fmla="val f35"/>
              <a:gd name="f38" fmla="*/ f7 f33 1"/>
              <a:gd name="f39" fmla="+- f37 0 f7"/>
              <a:gd name="f40" fmla="+- f36 0 f7"/>
              <a:gd name="f41" fmla="*/ f36 f33 1"/>
              <a:gd name="f42" fmla="*/ f37 f33 1"/>
              <a:gd name="f43" fmla="min f40 f39"/>
              <a:gd name="f44" fmla="*/ f43 f9 1"/>
              <a:gd name="f45" fmla="*/ f43 f10 1"/>
              <a:gd name="f46" fmla="*/ f44 1 100000"/>
              <a:gd name="f47" fmla="*/ f45 1 100000"/>
              <a:gd name="f48" fmla="*/ f46 1 2"/>
              <a:gd name="f49" fmla="+- f36 0 f46"/>
              <a:gd name="f50" fmla="+- f47 0 f46"/>
              <a:gd name="f51" fmla="*/ f47 f33 1"/>
              <a:gd name="f52" fmla="*/ f46 f33 1"/>
              <a:gd name="f53" fmla="+- f46 0 f48"/>
              <a:gd name="f54" fmla="max f50 0"/>
              <a:gd name="f55" fmla="*/ f49 f33 1"/>
              <a:gd name="f56" fmla="*/ f48 f33 1"/>
              <a:gd name="f57" fmla="+- f46 f54 0"/>
              <a:gd name="f58" fmla="+- f53 f46 0"/>
              <a:gd name="f59" fmla="+- f53 f47 0"/>
              <a:gd name="f60" fmla="*/ f53 f33 1"/>
              <a:gd name="f61" fmla="*/ f54 f33 1"/>
              <a:gd name="f62" fmla="+- f58 f53 0"/>
              <a:gd name="f63" fmla="*/ f59 f33 1"/>
              <a:gd name="f64" fmla="*/ f58 f33 1"/>
              <a:gd name="f65" fmla="*/ f57 f33 1"/>
              <a:gd name="f66" fmla="*/ f62 f33 1"/>
            </a:gdLst>
            <a:ahLst/>
            <a:cxnLst>
              <a:cxn ang="3cd4">
                <a:pos x="hc" y="t"/>
              </a:cxn>
              <a:cxn ang="0">
                <a:pos x="r" y="vc"/>
              </a:cxn>
              <a:cxn ang="cd4">
                <a:pos x="hc" y="b"/>
              </a:cxn>
              <a:cxn ang="cd2">
                <a:pos x="l" y="vc"/>
              </a:cxn>
              <a:cxn ang="f30">
                <a:pos x="f55" y="f38"/>
              </a:cxn>
              <a:cxn ang="f31">
                <a:pos x="f55" y="f66"/>
              </a:cxn>
              <a:cxn ang="f31">
                <a:pos x="f56" y="f42"/>
              </a:cxn>
              <a:cxn ang="f32">
                <a:pos x="f41" y="f52"/>
              </a:cxn>
            </a:cxnLst>
            <a:rect l="f38" t="f38" r="f41" b="f42"/>
            <a:pathLst>
              <a:path>
                <a:moveTo>
                  <a:pt x="f38" y="f42"/>
                </a:moveTo>
                <a:lnTo>
                  <a:pt x="f38" y="f63"/>
                </a:lnTo>
                <a:arcTo wR="f51" hR="f51" stAng="f0" swAng="f1"/>
                <a:lnTo>
                  <a:pt x="f55" y="f60"/>
                </a:lnTo>
                <a:lnTo>
                  <a:pt x="f55" y="f38"/>
                </a:lnTo>
                <a:lnTo>
                  <a:pt x="f41" y="f52"/>
                </a:lnTo>
                <a:lnTo>
                  <a:pt x="f55" y="f66"/>
                </a:lnTo>
                <a:lnTo>
                  <a:pt x="f55" y="f64"/>
                </a:lnTo>
                <a:lnTo>
                  <a:pt x="f65" y="f64"/>
                </a:lnTo>
                <a:arcTo wR="f61" hR="f61" stAng="f2" swAng="f8"/>
                <a:lnTo>
                  <a:pt x="f52" y="f42"/>
                </a:lnTo>
                <a:close/>
              </a:path>
            </a:pathLst>
          </a:custGeom>
          <a:solidFill>
            <a:srgbClr val="4A234A">
              <a:alpha val="94000"/>
            </a:srgbClr>
          </a:solidFill>
          <a:ln w="38103" cap="flat">
            <a:solidFill>
              <a:srgbClr val="BA69B8"/>
            </a:solidFill>
            <a:prstDash val="solid"/>
            <a:round/>
          </a:ln>
        </p:spPr>
        <p:txBody>
          <a:bodyPr vert="horz" wrap="square" lIns="91440" tIns="45720" rIns="91440" bIns="45720" anchor="ctr" anchorCtr="1"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000000"/>
              </a:solidFill>
              <a:uFillTx/>
              <a:latin typeface="Arial" pitchFamily="34"/>
            </a:endParaRPr>
          </a:p>
        </p:txBody>
      </p:sp>
      <p:sp>
        <p:nvSpPr>
          <p:cNvPr id="7" name="Text Box 3">
            <a:extLst>
              <a:ext uri="{FF2B5EF4-FFF2-40B4-BE49-F238E27FC236}">
                <a16:creationId xmlns:a16="http://schemas.microsoft.com/office/drawing/2014/main" id="{EC1E12D9-B4B7-4A1C-A116-A222B091088C}"/>
              </a:ext>
            </a:extLst>
          </p:cNvPr>
          <p:cNvSpPr txBox="1"/>
          <p:nvPr/>
        </p:nvSpPr>
        <p:spPr>
          <a:xfrm>
            <a:off x="3119109" y="6148727"/>
            <a:ext cx="3457575" cy="460372"/>
          </a:xfrm>
          <a:prstGeom prst="rect">
            <a:avLst/>
          </a:prstGeom>
          <a:noFill/>
          <a:ln cap="flat">
            <a:noFill/>
          </a:ln>
        </p:spPr>
        <p:txBody>
          <a:bodyPr vert="horz" wrap="square" lIns="91440" tIns="45720" rIns="91440" bIns="45720" anchor="t" anchorCtr="0" compatLnSpc="1">
            <a:sp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2400" b="1" i="1" u="none" strike="noStrike" kern="1200" cap="none" spc="0" baseline="0">
                <a:solidFill>
                  <a:srgbClr val="4A234A"/>
                </a:solidFill>
                <a:uFillTx/>
                <a:latin typeface="Trebuchet MS"/>
                <a:ea typeface="굴림" pitchFamily="34"/>
              </a:rPr>
              <a:t>Adhésion à Résédia</a:t>
            </a:r>
          </a:p>
        </p:txBody>
      </p:sp>
    </p:spTree>
  </p:cSld>
  <p:clrMapOvr>
    <a:masterClrMapping/>
  </p:clrMapOvr>
  <p:timing>
    <p:tnLst>
      <p:par>
        <p:cTn id="1" dur="indefinite" restart="never" nodeType="tmRoot">
          <p:childTnLst>
            <p:seq concurrent="1" nextAc="seek">
              <p:cTn id="2" dur="indefinite" nodeType="mainSeq">
                <p:childTnLst>
                  <p:par>
                    <p:cTn id="3" fill="hold">
                      <p:stCondLst>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par>
                          <p:cTn id="8" fill="hold">
                            <p:stCondLst>
                              <p:cond delay="500"/>
                            </p:stCondLst>
                            <p:childTnLst>
                              <p:par>
                                <p:cTn id="9" presetID="6" presetClass="entr" presetSubtype="16"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circle(in)">
                                      <p:cBhvr>
                                        <p:cTn id="11" dur="2000"/>
                                        <p:tgtEl>
                                          <p:spTgt spid="6"/>
                                        </p:tgtEl>
                                      </p:cBhvr>
                                    </p:animEffect>
                                  </p:childTnLst>
                                </p:cTn>
                              </p:par>
                            </p:childTnLst>
                          </p:cTn>
                        </p:par>
                        <p:par>
                          <p:cTn id="12" fill="hold">
                            <p:stCondLst>
                              <p:cond delay="2500"/>
                            </p:stCondLst>
                            <p:childTnLst>
                              <p:par>
                                <p:cTn id="13" presetID="22" presetClass="entr" presetSubtype="1"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up)">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name="Slide23">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27B3BDA-8B55-4DCB-84DD-DE4B33547171}"/>
              </a:ext>
            </a:extLst>
          </p:cNvPr>
          <p:cNvSpPr txBox="1">
            <a:spLocks noGrp="1"/>
          </p:cNvSpPr>
          <p:nvPr>
            <p:ph type="title"/>
          </p:nvPr>
        </p:nvSpPr>
        <p:spPr>
          <a:xfrm>
            <a:off x="2123730" y="404667"/>
            <a:ext cx="6347709" cy="1320795"/>
          </a:xfrm>
        </p:spPr>
        <p:txBody>
          <a:bodyPr/>
          <a:lstStyle/>
          <a:p>
            <a:pPr lvl="0"/>
            <a:r>
              <a:rPr lang="fr-FR" b="1" u="sng"/>
              <a:t>Déroulement</a:t>
            </a:r>
          </a:p>
        </p:txBody>
      </p:sp>
      <p:pic>
        <p:nvPicPr>
          <p:cNvPr id="3" name="Image 3" descr="Logo abeille transparant.png">
            <a:extLst>
              <a:ext uri="{FF2B5EF4-FFF2-40B4-BE49-F238E27FC236}">
                <a16:creationId xmlns:a16="http://schemas.microsoft.com/office/drawing/2014/main" id="{DEC16B0B-61E4-4AD3-8476-3F0958CF8386}"/>
              </a:ext>
            </a:extLst>
          </p:cNvPr>
          <p:cNvPicPr>
            <a:picLocks noChangeAspect="1"/>
          </p:cNvPicPr>
          <p:nvPr/>
        </p:nvPicPr>
        <p:blipFill>
          <a:blip r:embed="rId2"/>
          <a:stretch>
            <a:fillRect/>
          </a:stretch>
        </p:blipFill>
        <p:spPr>
          <a:xfrm>
            <a:off x="7452323" y="24012"/>
            <a:ext cx="1384922" cy="1384922"/>
          </a:xfrm>
          <a:prstGeom prst="rect">
            <a:avLst/>
          </a:prstGeom>
          <a:noFill/>
          <a:ln cap="flat">
            <a:noFill/>
          </a:ln>
        </p:spPr>
      </p:pic>
      <p:sp>
        <p:nvSpPr>
          <p:cNvPr id="4" name="Text Box 3">
            <a:extLst>
              <a:ext uri="{FF2B5EF4-FFF2-40B4-BE49-F238E27FC236}">
                <a16:creationId xmlns:a16="http://schemas.microsoft.com/office/drawing/2014/main" id="{A58E5ECC-FE8F-4F8B-A33B-8745B658479B}"/>
              </a:ext>
            </a:extLst>
          </p:cNvPr>
          <p:cNvSpPr txBox="1"/>
          <p:nvPr/>
        </p:nvSpPr>
        <p:spPr>
          <a:xfrm>
            <a:off x="763962" y="1337767"/>
            <a:ext cx="5761040" cy="768352"/>
          </a:xfrm>
          <a:prstGeom prst="rect">
            <a:avLst/>
          </a:prstGeom>
          <a:noFill/>
          <a:ln cap="flat">
            <a:noFill/>
          </a:ln>
        </p:spPr>
        <p:txBody>
          <a:bodyPr vert="horz" wrap="square" lIns="91440" tIns="45720" rIns="91440" bIns="45720" anchor="t" anchorCtr="1" compatLnSpc="1">
            <a:sp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2400" b="1" i="1" u="none" strike="noStrike" kern="1200" cap="none" spc="0" baseline="0">
                <a:solidFill>
                  <a:srgbClr val="4A234A"/>
                </a:solidFill>
                <a:uFillTx/>
                <a:latin typeface="Trebuchet MS"/>
                <a:ea typeface="굴림" pitchFamily="34"/>
              </a:rPr>
              <a:t>ATELIERS COLLECTIFS</a:t>
            </a:r>
          </a:p>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2000" b="0" i="1" u="none" strike="noStrike" kern="1200" cap="none" spc="0" baseline="0">
                <a:solidFill>
                  <a:srgbClr val="4A234A"/>
                </a:solidFill>
                <a:uFillTx/>
                <a:latin typeface="Trebuchet MS"/>
                <a:ea typeface="굴림" pitchFamily="34"/>
              </a:rPr>
              <a:t>en présence d’un parent ou d’un accompagnant</a:t>
            </a:r>
          </a:p>
        </p:txBody>
      </p:sp>
      <p:sp>
        <p:nvSpPr>
          <p:cNvPr id="5" name="Text Box 3">
            <a:extLst>
              <a:ext uri="{FF2B5EF4-FFF2-40B4-BE49-F238E27FC236}">
                <a16:creationId xmlns:a16="http://schemas.microsoft.com/office/drawing/2014/main" id="{040C991E-64AC-498A-AE38-FC6A552EFE97}"/>
              </a:ext>
            </a:extLst>
          </p:cNvPr>
          <p:cNvSpPr txBox="1"/>
          <p:nvPr/>
        </p:nvSpPr>
        <p:spPr>
          <a:xfrm>
            <a:off x="180283" y="2318031"/>
            <a:ext cx="7272040" cy="1569659"/>
          </a:xfrm>
          <a:prstGeom prst="rect">
            <a:avLst/>
          </a:prstGeom>
          <a:solidFill>
            <a:srgbClr val="FFFFFF"/>
          </a:solidFill>
          <a:ln w="19046" cap="rnd">
            <a:solidFill>
              <a:srgbClr val="92278F"/>
            </a:solidFill>
            <a:prstDash val="solid"/>
            <a:miter/>
          </a:ln>
        </p:spPr>
        <p:txBody>
          <a:bodyPr vert="horz" wrap="square" lIns="91440" tIns="45720" rIns="91440" bIns="45720" anchor="t" anchorCtr="0" compatLnSpc="1">
            <a:sp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2400" b="1" i="0" u="none" strike="noStrike" kern="1200" cap="none" spc="0" baseline="0">
                <a:solidFill>
                  <a:srgbClr val="4A234A"/>
                </a:solidFill>
                <a:uFillTx/>
                <a:latin typeface="Trebuchet MS"/>
                <a:ea typeface="굴림" pitchFamily="34"/>
              </a:rPr>
              <a:t>Diététique</a:t>
            </a:r>
          </a:p>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800" b="0" i="0" u="none" strike="noStrike" kern="1200" cap="none" spc="0" baseline="0">
                <a:solidFill>
                  <a:srgbClr val="4A234A"/>
                </a:solidFill>
                <a:uFillTx/>
                <a:latin typeface="Trebuchet MS"/>
                <a:ea typeface="굴림" pitchFamily="34"/>
              </a:rPr>
              <a:t>(animé par un binôme  de diététiciens CHAN-Libéral adhérents à RESEDIA)</a:t>
            </a:r>
          </a:p>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1" i="1" u="none" strike="noStrike" kern="1200" cap="none" spc="0" baseline="0">
              <a:solidFill>
                <a:srgbClr val="4A234A"/>
              </a:solidFill>
              <a:uFillTx/>
              <a:latin typeface="Trebuchet MS"/>
              <a:ea typeface="굴림" pitchFamily="34"/>
            </a:endParaRPr>
          </a:p>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800" b="1" i="1" u="none" strike="noStrike" kern="1200" cap="none" spc="0" baseline="0">
                <a:solidFill>
                  <a:srgbClr val="4A234A"/>
                </a:solidFill>
                <a:uFillTx/>
                <a:latin typeface="Trebuchet MS"/>
                <a:ea typeface="굴림" pitchFamily="34"/>
              </a:rPr>
              <a:t>3 séances d’1h30</a:t>
            </a:r>
          </a:p>
        </p:txBody>
      </p:sp>
      <p:sp>
        <p:nvSpPr>
          <p:cNvPr id="6" name="Text Box 3">
            <a:extLst>
              <a:ext uri="{FF2B5EF4-FFF2-40B4-BE49-F238E27FC236}">
                <a16:creationId xmlns:a16="http://schemas.microsoft.com/office/drawing/2014/main" id="{F40D2CF1-2B44-4DD4-904F-FD683E87CF89}"/>
              </a:ext>
            </a:extLst>
          </p:cNvPr>
          <p:cNvSpPr txBox="1"/>
          <p:nvPr/>
        </p:nvSpPr>
        <p:spPr>
          <a:xfrm>
            <a:off x="324291" y="4221089"/>
            <a:ext cx="6984004" cy="1569659"/>
          </a:xfrm>
          <a:prstGeom prst="rect">
            <a:avLst/>
          </a:prstGeom>
          <a:solidFill>
            <a:srgbClr val="FFFFFF"/>
          </a:solidFill>
          <a:ln w="19046" cap="rnd">
            <a:solidFill>
              <a:srgbClr val="92278F"/>
            </a:solidFill>
            <a:prstDash val="solid"/>
            <a:miter/>
          </a:ln>
        </p:spPr>
        <p:txBody>
          <a:bodyPr vert="horz" wrap="square" lIns="91440" tIns="45720" rIns="91440" bIns="45720" anchor="t" anchorCtr="0" compatLnSpc="1">
            <a:sp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2400" b="1" i="0" u="none" strike="noStrike" kern="1200" cap="none" spc="0" baseline="0">
                <a:solidFill>
                  <a:srgbClr val="4A234A"/>
                </a:solidFill>
                <a:uFillTx/>
                <a:latin typeface="Trebuchet MS"/>
                <a:ea typeface="굴림" pitchFamily="34"/>
              </a:rPr>
              <a:t>Psychologie</a:t>
            </a:r>
          </a:p>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800" b="1" i="0" u="none" strike="noStrike" kern="1200" cap="none" spc="0" baseline="0">
                <a:solidFill>
                  <a:srgbClr val="4A234A"/>
                </a:solidFill>
                <a:uFillTx/>
                <a:latin typeface="Trebuchet MS"/>
                <a:ea typeface="굴림" pitchFamily="34"/>
              </a:rPr>
              <a:t>(</a:t>
            </a:r>
            <a:r>
              <a:rPr lang="fr-FR" sz="1800" b="0" i="0" u="none" strike="noStrike" kern="1200" cap="none" spc="0" baseline="0">
                <a:solidFill>
                  <a:srgbClr val="4A234A"/>
                </a:solidFill>
                <a:uFillTx/>
                <a:latin typeface="Trebuchet MS"/>
                <a:ea typeface="굴림" pitchFamily="34"/>
              </a:rPr>
              <a:t>animé par une  psychologue libérale adhérente à RESEDIA)</a:t>
            </a:r>
          </a:p>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1" i="1" u="none" strike="noStrike" kern="1200" cap="none" spc="0" baseline="0">
              <a:solidFill>
                <a:srgbClr val="4A234A"/>
              </a:solidFill>
              <a:uFillTx/>
              <a:latin typeface="Trebuchet MS"/>
              <a:ea typeface="굴림" pitchFamily="34"/>
            </a:endParaRPr>
          </a:p>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800" b="1" i="1" u="none" strike="noStrike" kern="1200" cap="none" spc="0" baseline="0">
                <a:solidFill>
                  <a:srgbClr val="4A234A"/>
                </a:solidFill>
                <a:uFillTx/>
                <a:latin typeface="Trebuchet MS"/>
                <a:ea typeface="굴림" pitchFamily="34"/>
              </a:rPr>
              <a:t>Son intervention est intégrée aux ateliers diététiques avec des temps dédiés.</a:t>
            </a:r>
          </a:p>
        </p:txBody>
      </p:sp>
    </p:spTree>
  </p:cSld>
  <p:clrMapOvr>
    <a:masterClrMapping/>
  </p:clrMapOvr>
  <p:timing>
    <p:tnLst>
      <p:par>
        <p:cTn id="1" dur="indefinite" restart="never" nodeType="tmRoot">
          <p:childTnLst>
            <p:seq concurrent="1" nextAc="seek">
              <p:cTn id="2" dur="indefinite" nodeType="mainSeq">
                <p:childTnLst>
                  <p:par>
                    <p:cTn id="3" fill="hold">
                      <p:stCondLst>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name="Slide14">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5F34A63-767F-4DC1-83E0-5EDA9463CCA3}"/>
              </a:ext>
            </a:extLst>
          </p:cNvPr>
          <p:cNvSpPr txBox="1">
            <a:spLocks noGrp="1"/>
          </p:cNvSpPr>
          <p:nvPr>
            <p:ph type="title"/>
          </p:nvPr>
        </p:nvSpPr>
        <p:spPr>
          <a:xfrm>
            <a:off x="-15279" y="219529"/>
            <a:ext cx="7467603" cy="1143000"/>
          </a:xfrm>
        </p:spPr>
        <p:txBody>
          <a:bodyPr anchorCtr="1"/>
          <a:lstStyle/>
          <a:p>
            <a:pPr lvl="0" algn="ctr"/>
            <a:r>
              <a:rPr lang="fr-FR" b="1" u="sng"/>
              <a:t>Déroulement</a:t>
            </a:r>
          </a:p>
        </p:txBody>
      </p:sp>
      <p:pic>
        <p:nvPicPr>
          <p:cNvPr id="3" name="Image 5" descr="Logo abeille transparant.png">
            <a:extLst>
              <a:ext uri="{FF2B5EF4-FFF2-40B4-BE49-F238E27FC236}">
                <a16:creationId xmlns:a16="http://schemas.microsoft.com/office/drawing/2014/main" id="{AB82E450-05C5-47B4-881A-592833DF5AE8}"/>
              </a:ext>
            </a:extLst>
          </p:cNvPr>
          <p:cNvPicPr>
            <a:picLocks noChangeAspect="1"/>
          </p:cNvPicPr>
          <p:nvPr/>
        </p:nvPicPr>
        <p:blipFill>
          <a:blip r:embed="rId2"/>
          <a:stretch>
            <a:fillRect/>
          </a:stretch>
        </p:blipFill>
        <p:spPr>
          <a:xfrm>
            <a:off x="7452323" y="24012"/>
            <a:ext cx="1384922" cy="1384922"/>
          </a:xfrm>
          <a:prstGeom prst="rect">
            <a:avLst/>
          </a:prstGeom>
          <a:noFill/>
          <a:ln cap="flat">
            <a:noFill/>
          </a:ln>
        </p:spPr>
      </p:pic>
      <p:sp>
        <p:nvSpPr>
          <p:cNvPr id="4" name="Text Box 3">
            <a:extLst>
              <a:ext uri="{FF2B5EF4-FFF2-40B4-BE49-F238E27FC236}">
                <a16:creationId xmlns:a16="http://schemas.microsoft.com/office/drawing/2014/main" id="{AC6E4B84-DDE2-4DEF-BE6B-A3D8C5F897A5}"/>
              </a:ext>
            </a:extLst>
          </p:cNvPr>
          <p:cNvSpPr txBox="1"/>
          <p:nvPr/>
        </p:nvSpPr>
        <p:spPr>
          <a:xfrm>
            <a:off x="499737" y="1960144"/>
            <a:ext cx="6984004" cy="1846658"/>
          </a:xfrm>
          <a:prstGeom prst="rect">
            <a:avLst/>
          </a:prstGeom>
          <a:solidFill>
            <a:srgbClr val="FFFFFF"/>
          </a:solidFill>
          <a:ln w="19046" cap="rnd">
            <a:solidFill>
              <a:srgbClr val="92278F"/>
            </a:solidFill>
            <a:prstDash val="solid"/>
            <a:miter/>
          </a:ln>
        </p:spPr>
        <p:txBody>
          <a:bodyPr vert="horz" wrap="square" lIns="91440" tIns="45720" rIns="91440" bIns="45720" anchor="t" anchorCtr="0" compatLnSpc="1">
            <a:sp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2400" b="1" i="0" u="none" strike="noStrike" kern="1200" cap="none" spc="0" baseline="0">
                <a:solidFill>
                  <a:srgbClr val="4A234A"/>
                </a:solidFill>
                <a:uFillTx/>
                <a:latin typeface="Trebuchet MS"/>
                <a:ea typeface="굴림" pitchFamily="34"/>
              </a:rPr>
              <a:t>Activité physique</a:t>
            </a:r>
          </a:p>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800" b="0" i="0" u="none" strike="noStrike" kern="1200" cap="none" spc="0" baseline="0">
                <a:solidFill>
                  <a:srgbClr val="4A234A"/>
                </a:solidFill>
                <a:uFillTx/>
                <a:latin typeface="Trebuchet MS"/>
                <a:ea typeface="굴림" pitchFamily="34"/>
              </a:rPr>
              <a:t>(animé par le Dr Aviat, médecin du Sport , responsable des activités physiques du réseau, et un éducateur physique de Résédia, Adeline DEUTSCHLER)</a:t>
            </a:r>
          </a:p>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1" i="1" u="none" strike="noStrike" kern="1200" cap="none" spc="0" baseline="0">
              <a:solidFill>
                <a:srgbClr val="4A234A"/>
              </a:solidFill>
              <a:uFillTx/>
              <a:latin typeface="Trebuchet MS"/>
              <a:ea typeface="굴림" pitchFamily="34"/>
            </a:endParaRPr>
          </a:p>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800" b="1" i="1" u="none" strike="noStrike" kern="1200" cap="none" spc="0" baseline="0">
                <a:solidFill>
                  <a:srgbClr val="4A234A"/>
                </a:solidFill>
                <a:uFillTx/>
                <a:latin typeface="Trebuchet MS"/>
                <a:ea typeface="굴림" pitchFamily="34"/>
              </a:rPr>
              <a:t>1 séance théorique et pratique de 2 h</a:t>
            </a:r>
          </a:p>
        </p:txBody>
      </p:sp>
      <p:sp>
        <p:nvSpPr>
          <p:cNvPr id="5" name="Text Box 3">
            <a:extLst>
              <a:ext uri="{FF2B5EF4-FFF2-40B4-BE49-F238E27FC236}">
                <a16:creationId xmlns:a16="http://schemas.microsoft.com/office/drawing/2014/main" id="{D45B2A88-9B93-4DF2-B07D-ABFCFDC7A69C}"/>
              </a:ext>
            </a:extLst>
          </p:cNvPr>
          <p:cNvSpPr txBox="1"/>
          <p:nvPr/>
        </p:nvSpPr>
        <p:spPr>
          <a:xfrm>
            <a:off x="468309" y="4022372"/>
            <a:ext cx="6984004" cy="2616098"/>
          </a:xfrm>
          <a:prstGeom prst="rect">
            <a:avLst/>
          </a:prstGeom>
          <a:solidFill>
            <a:srgbClr val="FFFFFF"/>
          </a:solidFill>
          <a:ln w="19046" cap="rnd">
            <a:solidFill>
              <a:srgbClr val="92278F"/>
            </a:solidFill>
            <a:prstDash val="solid"/>
            <a:miter/>
          </a:ln>
        </p:spPr>
        <p:txBody>
          <a:bodyPr vert="horz" wrap="square" lIns="91440" tIns="45720" rIns="91440" bIns="45720" anchor="t" anchorCtr="0" compatLnSpc="1">
            <a:sp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2400" b="1" i="0" u="none" strike="noStrike" kern="1200" cap="none" spc="0" baseline="0">
                <a:solidFill>
                  <a:srgbClr val="4A234A"/>
                </a:solidFill>
                <a:uFillTx/>
                <a:latin typeface="Trebuchet MS"/>
                <a:ea typeface="굴림" pitchFamily="34"/>
              </a:rPr>
              <a:t>Repas pédagogiques</a:t>
            </a:r>
          </a:p>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800" b="0" i="0" u="none" strike="noStrike" kern="1200" cap="none" spc="0" baseline="0">
                <a:solidFill>
                  <a:srgbClr val="4A234A"/>
                </a:solidFill>
                <a:uFillTx/>
                <a:latin typeface="Trebuchet MS"/>
                <a:ea typeface="굴림" pitchFamily="34"/>
              </a:rPr>
              <a:t>(encadré par les diététiciens et les infirmier</a:t>
            </a:r>
            <a:r>
              <a:rPr lang="fr-FR" sz="1800" b="0" i="0" u="none" strike="noStrike" kern="0" cap="none" spc="0" baseline="0">
                <a:solidFill>
                  <a:srgbClr val="4A234A"/>
                </a:solidFill>
                <a:uFillTx/>
                <a:latin typeface="Trebuchet MS"/>
                <a:ea typeface="굴림" pitchFamily="34"/>
              </a:rPr>
              <a:t>(e)</a:t>
            </a:r>
            <a:r>
              <a:rPr lang="fr-FR" sz="1800" b="0" i="0" u="none" strike="noStrike" kern="1200" cap="none" spc="0" baseline="0">
                <a:solidFill>
                  <a:srgbClr val="4A234A"/>
                </a:solidFill>
                <a:uFillTx/>
                <a:latin typeface="Trebuchet MS"/>
                <a:ea typeface="굴림" pitchFamily="34"/>
              </a:rPr>
              <a:t>s de RESEDIA)</a:t>
            </a:r>
          </a:p>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1" i="1" u="none" strike="noStrike" kern="1200" cap="none" spc="0" baseline="0">
              <a:solidFill>
                <a:srgbClr val="4A234A"/>
              </a:solidFill>
              <a:uFillTx/>
              <a:latin typeface="Trebuchet MS"/>
              <a:ea typeface="굴림" pitchFamily="34"/>
            </a:endParaRPr>
          </a:p>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800" b="1" i="1" u="none" strike="noStrike" kern="1200" cap="none" spc="0" baseline="0">
                <a:solidFill>
                  <a:srgbClr val="4A234A"/>
                </a:solidFill>
                <a:uFillTx/>
                <a:latin typeface="Trebuchet MS"/>
                <a:ea typeface="굴림" pitchFamily="34"/>
              </a:rPr>
              <a:t>Enfants, accompagnant et équipe éducative déjeunent ensemble.</a:t>
            </a:r>
          </a:p>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800" b="1" i="1" u="none" strike="noStrike" kern="1200" cap="none" spc="0" baseline="0">
                <a:solidFill>
                  <a:srgbClr val="4A234A"/>
                </a:solidFill>
                <a:uFillTx/>
                <a:latin typeface="Trebuchet MS"/>
                <a:ea typeface="굴림" pitchFamily="34"/>
              </a:rPr>
              <a:t>Un choix guidé est fait au self et le repas est pris dans la salle de réunion.</a:t>
            </a:r>
          </a:p>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600" b="0" i="1" u="none" strike="noStrike" kern="1200" cap="none" spc="0" baseline="0">
                <a:solidFill>
                  <a:srgbClr val="4A234A"/>
                </a:solidFill>
                <a:uFillTx/>
                <a:latin typeface="Trebuchet MS"/>
                <a:ea typeface="굴림" pitchFamily="34"/>
              </a:rPr>
              <a:t>(le CHAN prend en charge le repas des enfants, le réseau celui de l’accompagnant).</a:t>
            </a:r>
          </a:p>
        </p:txBody>
      </p:sp>
      <p:sp>
        <p:nvSpPr>
          <p:cNvPr id="6" name="Text Box 3">
            <a:extLst>
              <a:ext uri="{FF2B5EF4-FFF2-40B4-BE49-F238E27FC236}">
                <a16:creationId xmlns:a16="http://schemas.microsoft.com/office/drawing/2014/main" id="{112CBA98-B3B4-4A16-99A9-503725DA86E7}"/>
              </a:ext>
            </a:extLst>
          </p:cNvPr>
          <p:cNvSpPr txBox="1"/>
          <p:nvPr/>
        </p:nvSpPr>
        <p:spPr>
          <a:xfrm>
            <a:off x="860541" y="1054943"/>
            <a:ext cx="5761040" cy="768352"/>
          </a:xfrm>
          <a:prstGeom prst="rect">
            <a:avLst/>
          </a:prstGeom>
          <a:noFill/>
          <a:ln cap="flat">
            <a:noFill/>
          </a:ln>
        </p:spPr>
        <p:txBody>
          <a:bodyPr vert="horz" wrap="square" lIns="91440" tIns="45720" rIns="91440" bIns="45720" anchor="t" anchorCtr="1" compatLnSpc="1">
            <a:sp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2400" b="1" i="1" u="none" strike="noStrike" kern="1200" cap="none" spc="0" baseline="0">
                <a:solidFill>
                  <a:srgbClr val="4A234A"/>
                </a:solidFill>
                <a:uFillTx/>
                <a:latin typeface="Trebuchet MS"/>
                <a:ea typeface="굴림" pitchFamily="34"/>
              </a:rPr>
              <a:t>ATELIERS COLLECTIFS</a:t>
            </a:r>
          </a:p>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2000" b="0" i="1" u="none" strike="noStrike" kern="1200" cap="none" spc="0" baseline="0">
                <a:solidFill>
                  <a:srgbClr val="4A234A"/>
                </a:solidFill>
                <a:uFillTx/>
                <a:latin typeface="Trebuchet MS"/>
                <a:ea typeface="굴림" pitchFamily="34"/>
              </a:rPr>
              <a:t>en présence d’un parent ou d’un accompagnant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ppt_x</p:attrName>
                                        </p:attrNameLst>
                                      </p:cBhvr>
                                      <p:tavLst>
                                        <p:tav tm="0">
                                          <p:val>
                                            <p:strVal val="#ppt_x"/>
                                          </p:val>
                                        </p:tav>
                                        <p:tav tm="100000">
                                          <p:val>
                                            <p:strVal val="#ppt_x"/>
                                          </p:val>
                                        </p:tav>
                                      </p:tavLst>
                                    </p:anim>
                                    <p:anim calcmode="lin" valueType="num">
                                      <p:cBhvr>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22" presetClass="entr" presetSubtype="1"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up)">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name="Slide21">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305EBFE-6584-4887-AD7B-D2286E449908}"/>
              </a:ext>
            </a:extLst>
          </p:cNvPr>
          <p:cNvSpPr txBox="1">
            <a:spLocks noGrp="1"/>
          </p:cNvSpPr>
          <p:nvPr>
            <p:ph type="title"/>
          </p:nvPr>
        </p:nvSpPr>
        <p:spPr>
          <a:xfrm>
            <a:off x="1907703" y="88129"/>
            <a:ext cx="6347709" cy="1320795"/>
          </a:xfrm>
        </p:spPr>
        <p:txBody>
          <a:bodyPr/>
          <a:lstStyle/>
          <a:p>
            <a:pPr lvl="0"/>
            <a:r>
              <a:rPr lang="fr-FR" b="1" u="sng"/>
              <a:t>Déroulement</a:t>
            </a:r>
          </a:p>
        </p:txBody>
      </p:sp>
      <p:pic>
        <p:nvPicPr>
          <p:cNvPr id="3" name="Image 3" descr="Logo abeille transparant.png">
            <a:extLst>
              <a:ext uri="{FF2B5EF4-FFF2-40B4-BE49-F238E27FC236}">
                <a16:creationId xmlns:a16="http://schemas.microsoft.com/office/drawing/2014/main" id="{2931D4E1-74F0-4443-8735-0B084493760E}"/>
              </a:ext>
            </a:extLst>
          </p:cNvPr>
          <p:cNvPicPr>
            <a:picLocks noChangeAspect="1"/>
          </p:cNvPicPr>
          <p:nvPr/>
        </p:nvPicPr>
        <p:blipFill>
          <a:blip r:embed="rId2"/>
          <a:stretch>
            <a:fillRect/>
          </a:stretch>
        </p:blipFill>
        <p:spPr>
          <a:xfrm>
            <a:off x="7452323" y="24012"/>
            <a:ext cx="1384922" cy="1384922"/>
          </a:xfrm>
          <a:prstGeom prst="rect">
            <a:avLst/>
          </a:prstGeom>
          <a:noFill/>
          <a:ln cap="flat">
            <a:noFill/>
          </a:ln>
        </p:spPr>
      </p:pic>
      <p:sp>
        <p:nvSpPr>
          <p:cNvPr id="4" name="Text Box 3">
            <a:extLst>
              <a:ext uri="{FF2B5EF4-FFF2-40B4-BE49-F238E27FC236}">
                <a16:creationId xmlns:a16="http://schemas.microsoft.com/office/drawing/2014/main" id="{8865DBC6-D0B9-4C06-94CA-4333F1B11E78}"/>
              </a:ext>
            </a:extLst>
          </p:cNvPr>
          <p:cNvSpPr txBox="1"/>
          <p:nvPr/>
        </p:nvSpPr>
        <p:spPr>
          <a:xfrm>
            <a:off x="755577" y="816641"/>
            <a:ext cx="5761040" cy="768352"/>
          </a:xfrm>
          <a:prstGeom prst="rect">
            <a:avLst/>
          </a:prstGeom>
          <a:noFill/>
          <a:ln cap="flat">
            <a:noFill/>
          </a:ln>
        </p:spPr>
        <p:txBody>
          <a:bodyPr vert="horz" wrap="square" lIns="91440" tIns="45720" rIns="91440" bIns="45720" anchor="t" anchorCtr="1" compatLnSpc="1">
            <a:sp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2400" b="1" i="1" u="none" strike="noStrike" kern="1200" cap="none" spc="0" baseline="0">
                <a:solidFill>
                  <a:srgbClr val="4A234A"/>
                </a:solidFill>
                <a:uFillTx/>
                <a:latin typeface="Trebuchet MS"/>
                <a:ea typeface="굴림" pitchFamily="34"/>
              </a:rPr>
              <a:t>ATELIERS COLLECTIFS</a:t>
            </a:r>
          </a:p>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2000" b="0" i="1" u="none" strike="noStrike" kern="1200" cap="none" spc="0" baseline="0">
                <a:solidFill>
                  <a:srgbClr val="4A234A"/>
                </a:solidFill>
                <a:uFillTx/>
                <a:latin typeface="Trebuchet MS"/>
                <a:ea typeface="굴림" pitchFamily="34"/>
              </a:rPr>
              <a:t>en présence d’un parent ou d’un accompagnant</a:t>
            </a:r>
          </a:p>
        </p:txBody>
      </p:sp>
      <p:sp>
        <p:nvSpPr>
          <p:cNvPr id="5" name="Text Box 3">
            <a:extLst>
              <a:ext uri="{FF2B5EF4-FFF2-40B4-BE49-F238E27FC236}">
                <a16:creationId xmlns:a16="http://schemas.microsoft.com/office/drawing/2014/main" id="{AB7FBF47-627F-4EC4-AAFE-4396BC631CD6}"/>
              </a:ext>
            </a:extLst>
          </p:cNvPr>
          <p:cNvSpPr txBox="1"/>
          <p:nvPr/>
        </p:nvSpPr>
        <p:spPr>
          <a:xfrm>
            <a:off x="144091" y="2137437"/>
            <a:ext cx="6984004" cy="1569659"/>
          </a:xfrm>
          <a:prstGeom prst="rect">
            <a:avLst/>
          </a:prstGeom>
          <a:solidFill>
            <a:srgbClr val="FFFFFF"/>
          </a:solidFill>
          <a:ln w="19046" cap="rnd">
            <a:solidFill>
              <a:srgbClr val="92278F"/>
            </a:solidFill>
            <a:prstDash val="solid"/>
            <a:miter/>
          </a:ln>
        </p:spPr>
        <p:txBody>
          <a:bodyPr vert="horz" wrap="square" lIns="91440" tIns="45720" rIns="91440" bIns="45720" anchor="t" anchorCtr="0" compatLnSpc="1">
            <a:sp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2400" b="1" i="0" u="none" strike="noStrike" kern="1200" cap="none" spc="0" baseline="0">
                <a:solidFill>
                  <a:srgbClr val="4A234A"/>
                </a:solidFill>
                <a:uFillTx/>
                <a:latin typeface="Trebuchet MS"/>
                <a:ea typeface="굴림" pitchFamily="34"/>
              </a:rPr>
              <a:t>Présentation de la démarche Pass’santé jeunes par une IDE du réseau</a:t>
            </a:r>
          </a:p>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2400" b="1" i="0" u="none" strike="noStrike" kern="0" cap="none" spc="0" baseline="0">
                <a:solidFill>
                  <a:srgbClr val="4A234A"/>
                </a:solidFill>
                <a:uFillTx/>
                <a:latin typeface="Trebuchet MS"/>
                <a:ea typeface="굴림" pitchFamily="34"/>
              </a:rPr>
              <a:t>Cf : https://www.pass-santejeunes-bourgogne-franche-comte.org/</a:t>
            </a:r>
            <a:endParaRPr lang="fr-FR" sz="2400" b="1" i="0" u="none" strike="noStrike" kern="1200" cap="none" spc="0" baseline="0">
              <a:solidFill>
                <a:srgbClr val="4A234A"/>
              </a:solidFill>
              <a:uFillTx/>
              <a:latin typeface="Trebuchet MS"/>
              <a:ea typeface="굴림" pitchFamily="34"/>
            </a:endParaRPr>
          </a:p>
        </p:txBody>
      </p:sp>
      <p:sp>
        <p:nvSpPr>
          <p:cNvPr id="6" name="Text Box 3">
            <a:extLst>
              <a:ext uri="{FF2B5EF4-FFF2-40B4-BE49-F238E27FC236}">
                <a16:creationId xmlns:a16="http://schemas.microsoft.com/office/drawing/2014/main" id="{7E4561F5-2742-42DE-82F2-9EBD83453C17}"/>
              </a:ext>
            </a:extLst>
          </p:cNvPr>
          <p:cNvSpPr txBox="1"/>
          <p:nvPr/>
        </p:nvSpPr>
        <p:spPr>
          <a:xfrm>
            <a:off x="144091" y="4259540"/>
            <a:ext cx="6876178" cy="1569659"/>
          </a:xfrm>
          <a:prstGeom prst="rect">
            <a:avLst/>
          </a:prstGeom>
          <a:solidFill>
            <a:srgbClr val="FFFFFF"/>
          </a:solidFill>
          <a:ln w="19046" cap="rnd">
            <a:solidFill>
              <a:srgbClr val="92278F"/>
            </a:solidFill>
            <a:prstDash val="solid"/>
            <a:miter/>
          </a:ln>
        </p:spPr>
        <p:txBody>
          <a:bodyPr vert="horz" wrap="square" lIns="91440" tIns="45720" rIns="91440" bIns="45720" anchor="t" anchorCtr="0" compatLnSpc="1">
            <a:sp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2400" b="1" i="0" u="none" strike="noStrike" kern="1200" cap="none" spc="0" baseline="0">
                <a:solidFill>
                  <a:srgbClr val="4A234A"/>
                </a:solidFill>
                <a:uFillTx/>
                <a:latin typeface="Trebuchet MS"/>
                <a:ea typeface="굴림" pitchFamily="34"/>
              </a:rPr>
              <a:t>Art-Thérapie </a:t>
            </a:r>
          </a:p>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800" b="0" i="0" u="none" strike="noStrike" kern="1200" cap="none" spc="0" baseline="0">
                <a:solidFill>
                  <a:srgbClr val="4A234A"/>
                </a:solidFill>
                <a:uFillTx/>
                <a:latin typeface="Trebuchet MS"/>
                <a:ea typeface="굴림" pitchFamily="34"/>
              </a:rPr>
              <a:t>(encadré par une infirmière art-thérapeute ou un musicothérapeute)</a:t>
            </a:r>
            <a:endParaRPr lang="fr-FR" sz="1800" b="1" i="1" u="none" strike="noStrike" kern="1200" cap="none" spc="0" baseline="0">
              <a:solidFill>
                <a:srgbClr val="4A234A"/>
              </a:solidFill>
              <a:uFillTx/>
              <a:latin typeface="Trebuchet MS"/>
              <a:ea typeface="굴림" pitchFamily="34"/>
            </a:endParaRPr>
          </a:p>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800" b="1" i="1" u="none" strike="noStrike" kern="1200" cap="none" spc="0" baseline="0">
                <a:solidFill>
                  <a:srgbClr val="4A234A"/>
                </a:solidFill>
                <a:uFillTx/>
                <a:latin typeface="Trebuchet MS"/>
                <a:ea typeface="굴림" pitchFamily="34"/>
              </a:rPr>
              <a:t>Travail de modelage sur pains de terre ou musicothérapie</a:t>
            </a:r>
          </a:p>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800" b="1" i="1" u="none" strike="noStrike" kern="1200" cap="none" spc="0" baseline="0">
                <a:solidFill>
                  <a:srgbClr val="4A234A"/>
                </a:solidFill>
                <a:uFillTx/>
                <a:latin typeface="Trebuchet MS"/>
                <a:ea typeface="굴림" pitchFamily="34"/>
              </a:rPr>
              <a:t>1 séance de 2h.</a:t>
            </a:r>
          </a:p>
        </p:txBody>
      </p:sp>
    </p:spTree>
  </p:cSld>
  <p:clrMapOvr>
    <a:masterClrMapping/>
  </p:clrMapOvr>
  <p:timing>
    <p:tnLst>
      <p:par>
        <p:cTn id="1" dur="indefinite" restart="never" nodeType="tmRoot">
          <p:childTnLst>
            <p:seq concurrent="1" nextAc="seek">
              <p:cTn id="2" dur="indefinite" nodeType="mainSeq">
                <p:childTnLst>
                  <p:par>
                    <p:cTn id="3" fill="hold">
                      <p:stCondLst>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name="Slide12">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14D4725-94A5-4A8E-B4D4-D03D4FFCF25E}"/>
              </a:ext>
            </a:extLst>
          </p:cNvPr>
          <p:cNvSpPr txBox="1">
            <a:spLocks noGrp="1"/>
          </p:cNvSpPr>
          <p:nvPr>
            <p:ph type="title"/>
          </p:nvPr>
        </p:nvSpPr>
        <p:spPr>
          <a:xfrm>
            <a:off x="1907703" y="105869"/>
            <a:ext cx="6705788" cy="1320795"/>
          </a:xfrm>
        </p:spPr>
        <p:txBody>
          <a:bodyPr/>
          <a:lstStyle/>
          <a:p>
            <a:pPr lvl="0"/>
            <a:r>
              <a:rPr lang="fr-FR" b="1" u="sng"/>
              <a:t>Déroulement</a:t>
            </a:r>
          </a:p>
        </p:txBody>
      </p:sp>
      <p:pic>
        <p:nvPicPr>
          <p:cNvPr id="3" name="Image 3" descr="Logo abeille transparant.png">
            <a:extLst>
              <a:ext uri="{FF2B5EF4-FFF2-40B4-BE49-F238E27FC236}">
                <a16:creationId xmlns:a16="http://schemas.microsoft.com/office/drawing/2014/main" id="{60692D65-0F8E-46FD-B9ED-4447FB0A3E61}"/>
              </a:ext>
            </a:extLst>
          </p:cNvPr>
          <p:cNvPicPr>
            <a:picLocks noChangeAspect="1"/>
          </p:cNvPicPr>
          <p:nvPr/>
        </p:nvPicPr>
        <p:blipFill>
          <a:blip r:embed="rId2"/>
          <a:stretch>
            <a:fillRect/>
          </a:stretch>
        </p:blipFill>
        <p:spPr>
          <a:xfrm>
            <a:off x="7452323" y="24012"/>
            <a:ext cx="1384922" cy="1384922"/>
          </a:xfrm>
          <a:prstGeom prst="rect">
            <a:avLst/>
          </a:prstGeom>
          <a:noFill/>
          <a:ln cap="flat">
            <a:noFill/>
          </a:ln>
        </p:spPr>
      </p:pic>
      <p:sp>
        <p:nvSpPr>
          <p:cNvPr id="4" name="Text Box 3">
            <a:extLst>
              <a:ext uri="{FF2B5EF4-FFF2-40B4-BE49-F238E27FC236}">
                <a16:creationId xmlns:a16="http://schemas.microsoft.com/office/drawing/2014/main" id="{3311D493-937D-4B1E-B4F0-6325E83F2162}"/>
              </a:ext>
            </a:extLst>
          </p:cNvPr>
          <p:cNvSpPr txBox="1"/>
          <p:nvPr/>
        </p:nvSpPr>
        <p:spPr>
          <a:xfrm>
            <a:off x="286828" y="908721"/>
            <a:ext cx="6705788" cy="2954654"/>
          </a:xfrm>
          <a:prstGeom prst="rect">
            <a:avLst/>
          </a:prstGeom>
          <a:solidFill>
            <a:srgbClr val="FFFFFF"/>
          </a:solidFill>
          <a:ln w="19046" cap="rnd">
            <a:solidFill>
              <a:srgbClr val="92278F"/>
            </a:solidFill>
            <a:prstDash val="solid"/>
            <a:miter/>
          </a:ln>
        </p:spPr>
        <p:txBody>
          <a:bodyPr vert="horz" wrap="square" lIns="91440" tIns="45720" rIns="91440" bIns="45720" anchor="t" anchorCtr="0" compatLnSpc="1">
            <a:sp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2400" b="1" i="0" u="none" strike="noStrike" kern="1200" cap="none" spc="0" baseline="0">
                <a:solidFill>
                  <a:srgbClr val="4A234A"/>
                </a:solidFill>
                <a:uFillTx/>
                <a:latin typeface="Trebuchet MS"/>
                <a:ea typeface="굴림" pitchFamily="34"/>
              </a:rPr>
              <a:t>Bilan enfants/parents/équipe éducative</a:t>
            </a:r>
          </a:p>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1" i="1" u="none" strike="noStrike" kern="1200" cap="none" spc="0" baseline="0">
              <a:solidFill>
                <a:srgbClr val="4A234A"/>
              </a:solidFill>
              <a:uFillTx/>
              <a:latin typeface="Trebuchet MS"/>
              <a:ea typeface="굴림" pitchFamily="34"/>
            </a:endParaRPr>
          </a:p>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800" b="1" i="1" u="none" strike="noStrike" kern="1200" cap="none" spc="0" baseline="0">
                <a:solidFill>
                  <a:srgbClr val="4A234A"/>
                </a:solidFill>
                <a:uFillTx/>
                <a:latin typeface="Trebuchet MS"/>
                <a:ea typeface="굴림" pitchFamily="34"/>
              </a:rPr>
              <a:t>Avec prise de rendez-vous pour les consultations de suivi individuel (diététique et psychologie) et  planning des ateliers collectifs tous les deux mois dans les locaux de la coordination de RESEDIA.</a:t>
            </a:r>
          </a:p>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1" i="1" u="none" strike="noStrike" kern="1200" cap="none" spc="0" baseline="0">
              <a:solidFill>
                <a:srgbClr val="4A234A"/>
              </a:solidFill>
              <a:uFillTx/>
              <a:latin typeface="Trebuchet MS"/>
              <a:ea typeface="굴림" pitchFamily="34"/>
            </a:endParaRPr>
          </a:p>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800" b="1" i="1" u="none" strike="noStrike" kern="1200" cap="none" spc="0" baseline="0">
                <a:solidFill>
                  <a:srgbClr val="4A234A"/>
                </a:solidFill>
                <a:uFillTx/>
                <a:latin typeface="Trebuchet MS"/>
                <a:ea typeface="굴림" pitchFamily="34"/>
              </a:rPr>
              <a:t>Avec distribution aux parents et aux enfants de questionnaires de satisfaction qui ont été analysés et réajustés en partenariat avec la cellule qualité du CHAN</a:t>
            </a:r>
            <a:endParaRPr lang="fr-FR" sz="1800" b="1" i="1" u="none" strike="noStrike" kern="1200" cap="none" spc="0" baseline="0">
              <a:solidFill>
                <a:srgbClr val="FF0000"/>
              </a:solidFill>
              <a:uFillTx/>
              <a:latin typeface="Trebuchet MS"/>
              <a:ea typeface="굴림" pitchFamily="34"/>
            </a:endParaRPr>
          </a:p>
        </p:txBody>
      </p:sp>
      <p:sp>
        <p:nvSpPr>
          <p:cNvPr id="5" name="Text Box 3">
            <a:extLst>
              <a:ext uri="{FF2B5EF4-FFF2-40B4-BE49-F238E27FC236}">
                <a16:creationId xmlns:a16="http://schemas.microsoft.com/office/drawing/2014/main" id="{737D3463-EC6C-40C7-A035-28219EFB1156}"/>
              </a:ext>
            </a:extLst>
          </p:cNvPr>
          <p:cNvSpPr txBox="1"/>
          <p:nvPr/>
        </p:nvSpPr>
        <p:spPr>
          <a:xfrm>
            <a:off x="266026" y="4370585"/>
            <a:ext cx="6726600" cy="1866720"/>
          </a:xfrm>
          <a:prstGeom prst="rect">
            <a:avLst/>
          </a:prstGeom>
          <a:solidFill>
            <a:srgbClr val="FFFFFF"/>
          </a:solidFill>
          <a:ln w="19046" cap="rnd">
            <a:solidFill>
              <a:srgbClr val="92278F"/>
            </a:solidFill>
            <a:prstDash val="solid"/>
            <a:miter/>
          </a:ln>
        </p:spPr>
        <p:txBody>
          <a:bodyPr vert="horz" wrap="square" lIns="91440" tIns="45720" rIns="91440" bIns="45720" anchor="t" anchorCtr="0" compatLnSpc="1">
            <a:sp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2400" b="1" i="0" u="none" strike="noStrike" kern="1200" cap="none" spc="0" baseline="0">
                <a:solidFill>
                  <a:srgbClr val="4A234A"/>
                </a:solidFill>
                <a:uFillTx/>
                <a:latin typeface="Trebuchet MS"/>
                <a:ea typeface="굴림" pitchFamily="34"/>
              </a:rPr>
              <a:t>Bilan équipe éducative</a:t>
            </a:r>
          </a:p>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2400" b="1" i="0" u="none" strike="noStrike" kern="1200" cap="none" spc="0" baseline="0">
              <a:solidFill>
                <a:srgbClr val="4A234A"/>
              </a:solidFill>
              <a:uFillTx/>
              <a:latin typeface="Trebuchet MS"/>
              <a:ea typeface="굴림" pitchFamily="34"/>
            </a:endParaRPr>
          </a:p>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2400" b="1" i="0" u="none" strike="noStrike" kern="1200" cap="none" spc="0" baseline="0">
                <a:solidFill>
                  <a:srgbClr val="4A234A"/>
                </a:solidFill>
                <a:uFillTx/>
                <a:latin typeface="Trebuchet MS"/>
                <a:ea typeface="굴림" pitchFamily="34"/>
              </a:rPr>
              <a:t>Suivi de réunions entre professionnels de santé pour préparer les prochains sessions.</a:t>
            </a:r>
          </a:p>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000000"/>
              </a:solidFill>
              <a:uFillTx/>
              <a:latin typeface="Trebuchet MS"/>
              <a:ea typeface="굴림" pitchFamily="34"/>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ppt_x</p:attrName>
                                        </p:attrNameLst>
                                      </p:cBhvr>
                                      <p:tavLst>
                                        <p:tav tm="0">
                                          <p:val>
                                            <p:strVal val="#ppt_x"/>
                                          </p:val>
                                        </p:tav>
                                        <p:tav tm="100000">
                                          <p:val>
                                            <p:strVal val="#ppt_x"/>
                                          </p:val>
                                        </p:tav>
                                      </p:tavLst>
                                    </p:anim>
                                    <p:anim calcmode="lin" valueType="num">
                                      <p:cBhvr>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name="Slide15">
    <p:spTree>
      <p:nvGrpSpPr>
        <p:cNvPr id="1" name=""/>
        <p:cNvGrpSpPr/>
        <p:nvPr/>
      </p:nvGrpSpPr>
      <p:grpSpPr>
        <a:xfrm>
          <a:off x="0" y="0"/>
          <a:ext cx="0" cy="0"/>
          <a:chOff x="0" y="0"/>
          <a:chExt cx="0" cy="0"/>
        </a:xfrm>
      </p:grpSpPr>
      <p:pic>
        <p:nvPicPr>
          <p:cNvPr id="2" name="Image 3" descr="Logo abeille transparant.png">
            <a:extLst>
              <a:ext uri="{FF2B5EF4-FFF2-40B4-BE49-F238E27FC236}">
                <a16:creationId xmlns:a16="http://schemas.microsoft.com/office/drawing/2014/main" id="{7BB7034E-52AD-48DE-85D7-8ABA3EE353CE}"/>
              </a:ext>
            </a:extLst>
          </p:cNvPr>
          <p:cNvPicPr>
            <a:picLocks noChangeAspect="1"/>
          </p:cNvPicPr>
          <p:nvPr/>
        </p:nvPicPr>
        <p:blipFill>
          <a:blip r:embed="rId2"/>
          <a:stretch>
            <a:fillRect/>
          </a:stretch>
        </p:blipFill>
        <p:spPr>
          <a:xfrm>
            <a:off x="7452323" y="24012"/>
            <a:ext cx="1384922" cy="1384922"/>
          </a:xfrm>
          <a:prstGeom prst="rect">
            <a:avLst/>
          </a:prstGeom>
          <a:noFill/>
          <a:ln cap="flat">
            <a:noFill/>
          </a:ln>
        </p:spPr>
      </p:pic>
      <p:pic>
        <p:nvPicPr>
          <p:cNvPr id="3" name="Image 9">
            <a:extLst>
              <a:ext uri="{FF2B5EF4-FFF2-40B4-BE49-F238E27FC236}">
                <a16:creationId xmlns:a16="http://schemas.microsoft.com/office/drawing/2014/main" id="{68BDED6F-BAE8-4661-8782-2AEEA72D673F}"/>
              </a:ext>
            </a:extLst>
          </p:cNvPr>
          <p:cNvPicPr>
            <a:picLocks noChangeAspect="1"/>
          </p:cNvPicPr>
          <p:nvPr/>
        </p:nvPicPr>
        <p:blipFill>
          <a:blip r:embed="rId3"/>
          <a:stretch>
            <a:fillRect/>
          </a:stretch>
        </p:blipFill>
        <p:spPr>
          <a:xfrm>
            <a:off x="179515" y="188640"/>
            <a:ext cx="4680520" cy="3510390"/>
          </a:xfrm>
          <a:prstGeom prst="rect">
            <a:avLst/>
          </a:prstGeom>
          <a:noFill/>
          <a:ln cap="flat">
            <a:noFill/>
          </a:ln>
        </p:spPr>
      </p:pic>
      <p:pic>
        <p:nvPicPr>
          <p:cNvPr id="4" name="Image 2" descr="Z:\ADELINE\Année 2016 2017\Photos stage enfant\20161024_102915.jpg">
            <a:extLst>
              <a:ext uri="{FF2B5EF4-FFF2-40B4-BE49-F238E27FC236}">
                <a16:creationId xmlns:a16="http://schemas.microsoft.com/office/drawing/2014/main" id="{DEC290EA-9A0D-41EC-A65A-5EEB2F44B6BE}"/>
              </a:ext>
            </a:extLst>
          </p:cNvPr>
          <p:cNvPicPr>
            <a:picLocks noChangeAspect="1"/>
          </p:cNvPicPr>
          <p:nvPr/>
        </p:nvPicPr>
        <p:blipFill>
          <a:blip r:embed="rId4"/>
          <a:srcRect/>
          <a:stretch>
            <a:fillRect/>
          </a:stretch>
        </p:blipFill>
        <p:spPr>
          <a:xfrm>
            <a:off x="2500545" y="2813087"/>
            <a:ext cx="6336700" cy="3690536"/>
          </a:xfrm>
          <a:prstGeom prst="rect">
            <a:avLst/>
          </a:prstGeom>
          <a:noFill/>
          <a:ln cap="flat">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name="Slide24">
    <p:spTree>
      <p:nvGrpSpPr>
        <p:cNvPr id="1" name=""/>
        <p:cNvGrpSpPr/>
        <p:nvPr/>
      </p:nvGrpSpPr>
      <p:grpSpPr>
        <a:xfrm>
          <a:off x="0" y="0"/>
          <a:ext cx="0" cy="0"/>
          <a:chOff x="0" y="0"/>
          <a:chExt cx="0" cy="0"/>
        </a:xfrm>
      </p:grpSpPr>
      <p:pic>
        <p:nvPicPr>
          <p:cNvPr id="2" name="Image 4" descr="Logo abeille transparant.png">
            <a:extLst>
              <a:ext uri="{FF2B5EF4-FFF2-40B4-BE49-F238E27FC236}">
                <a16:creationId xmlns:a16="http://schemas.microsoft.com/office/drawing/2014/main" id="{6A6664D8-7FF8-42EC-A50B-60765A92A3BB}"/>
              </a:ext>
            </a:extLst>
          </p:cNvPr>
          <p:cNvPicPr>
            <a:picLocks noChangeAspect="1"/>
          </p:cNvPicPr>
          <p:nvPr/>
        </p:nvPicPr>
        <p:blipFill>
          <a:blip r:embed="rId2"/>
          <a:stretch>
            <a:fillRect/>
          </a:stretch>
        </p:blipFill>
        <p:spPr>
          <a:xfrm>
            <a:off x="7452323" y="24012"/>
            <a:ext cx="1384922" cy="1384922"/>
          </a:xfrm>
          <a:prstGeom prst="rect">
            <a:avLst/>
          </a:prstGeom>
          <a:noFill/>
          <a:ln cap="flat">
            <a:noFill/>
          </a:ln>
        </p:spPr>
      </p:pic>
      <p:pic>
        <p:nvPicPr>
          <p:cNvPr id="3" name="Image 9">
            <a:extLst>
              <a:ext uri="{FF2B5EF4-FFF2-40B4-BE49-F238E27FC236}">
                <a16:creationId xmlns:a16="http://schemas.microsoft.com/office/drawing/2014/main" id="{1F1B527D-4DC3-45FC-B313-BF1C79F87903}"/>
              </a:ext>
            </a:extLst>
          </p:cNvPr>
          <p:cNvPicPr>
            <a:picLocks noChangeAspect="1"/>
          </p:cNvPicPr>
          <p:nvPr/>
        </p:nvPicPr>
        <p:blipFill>
          <a:blip r:embed="rId3"/>
          <a:stretch>
            <a:fillRect/>
          </a:stretch>
        </p:blipFill>
        <p:spPr>
          <a:xfrm>
            <a:off x="107506" y="205145"/>
            <a:ext cx="4464493" cy="3348368"/>
          </a:xfrm>
          <a:prstGeom prst="rect">
            <a:avLst/>
          </a:prstGeom>
          <a:noFill/>
          <a:ln cap="flat">
            <a:noFill/>
          </a:ln>
        </p:spPr>
      </p:pic>
      <p:pic>
        <p:nvPicPr>
          <p:cNvPr id="4" name="Image 10">
            <a:extLst>
              <a:ext uri="{FF2B5EF4-FFF2-40B4-BE49-F238E27FC236}">
                <a16:creationId xmlns:a16="http://schemas.microsoft.com/office/drawing/2014/main" id="{0AF6584A-8514-442E-9942-6D76346E4105}"/>
              </a:ext>
            </a:extLst>
          </p:cNvPr>
          <p:cNvPicPr>
            <a:picLocks noChangeAspect="1"/>
          </p:cNvPicPr>
          <p:nvPr/>
        </p:nvPicPr>
        <p:blipFill>
          <a:blip r:embed="rId4"/>
          <a:stretch>
            <a:fillRect/>
          </a:stretch>
        </p:blipFill>
        <p:spPr>
          <a:xfrm>
            <a:off x="3989947" y="3017218"/>
            <a:ext cx="5154052" cy="3865534"/>
          </a:xfrm>
          <a:prstGeom prst="rect">
            <a:avLst/>
          </a:prstGeom>
          <a:noFill/>
          <a:ln cap="flat">
            <a:noFill/>
          </a:ln>
        </p:spPr>
      </p:pic>
      <p:sp>
        <p:nvSpPr>
          <p:cNvPr id="5" name="Titre 1">
            <a:extLst>
              <a:ext uri="{FF2B5EF4-FFF2-40B4-BE49-F238E27FC236}">
                <a16:creationId xmlns:a16="http://schemas.microsoft.com/office/drawing/2014/main" id="{6AF807E0-20D0-4364-B24E-F3E3A06B9231}"/>
              </a:ext>
            </a:extLst>
          </p:cNvPr>
          <p:cNvSpPr txBox="1">
            <a:spLocks noGrp="1"/>
          </p:cNvSpPr>
          <p:nvPr>
            <p:ph type="title"/>
          </p:nvPr>
        </p:nvSpPr>
        <p:spPr>
          <a:xfrm>
            <a:off x="301066" y="4653134"/>
            <a:ext cx="3495330" cy="1584179"/>
          </a:xfrm>
        </p:spPr>
        <p:txBody>
          <a:bodyPr/>
          <a:lstStyle/>
          <a:p>
            <a:pPr lvl="0"/>
            <a:r>
              <a:rPr lang="fr-FR" b="1"/>
              <a:t>Musicothérapie</a:t>
            </a:r>
            <a:endParaRPr lang="fr-F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name="Slide26">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F7386DB-83EF-42D2-9B94-E81DCAA7B650}"/>
              </a:ext>
            </a:extLst>
          </p:cNvPr>
          <p:cNvSpPr txBox="1">
            <a:spLocks noGrp="1"/>
          </p:cNvSpPr>
          <p:nvPr>
            <p:ph type="title"/>
          </p:nvPr>
        </p:nvSpPr>
        <p:spPr>
          <a:xfrm>
            <a:off x="251524" y="156234"/>
            <a:ext cx="3312368" cy="1320795"/>
          </a:xfrm>
        </p:spPr>
        <p:txBody>
          <a:bodyPr/>
          <a:lstStyle/>
          <a:p>
            <a:pPr lvl="0"/>
            <a:r>
              <a:rPr lang="fr-FR"/>
              <a:t>Art thérapie</a:t>
            </a:r>
          </a:p>
        </p:txBody>
      </p:sp>
      <p:pic>
        <p:nvPicPr>
          <p:cNvPr id="3" name="Image 4" descr="Logo abeille transparant.png">
            <a:extLst>
              <a:ext uri="{FF2B5EF4-FFF2-40B4-BE49-F238E27FC236}">
                <a16:creationId xmlns:a16="http://schemas.microsoft.com/office/drawing/2014/main" id="{89137EC7-DDFD-4027-95D0-E49BD333EE74}"/>
              </a:ext>
            </a:extLst>
          </p:cNvPr>
          <p:cNvPicPr>
            <a:picLocks noChangeAspect="1"/>
          </p:cNvPicPr>
          <p:nvPr/>
        </p:nvPicPr>
        <p:blipFill>
          <a:blip r:embed="rId2"/>
          <a:stretch>
            <a:fillRect/>
          </a:stretch>
        </p:blipFill>
        <p:spPr>
          <a:xfrm>
            <a:off x="7452323" y="24012"/>
            <a:ext cx="1384922" cy="1384922"/>
          </a:xfrm>
          <a:prstGeom prst="rect">
            <a:avLst/>
          </a:prstGeom>
          <a:noFill/>
          <a:ln cap="flat">
            <a:noFill/>
          </a:ln>
        </p:spPr>
      </p:pic>
      <p:pic>
        <p:nvPicPr>
          <p:cNvPr id="4" name="Image 1" descr="IMG_8219.JPG">
            <a:extLst>
              <a:ext uri="{FF2B5EF4-FFF2-40B4-BE49-F238E27FC236}">
                <a16:creationId xmlns:a16="http://schemas.microsoft.com/office/drawing/2014/main" id="{C46F1346-3CEE-406E-94CD-CAE31800B57E}"/>
              </a:ext>
            </a:extLst>
          </p:cNvPr>
          <p:cNvPicPr>
            <a:picLocks noChangeAspect="1"/>
          </p:cNvPicPr>
          <p:nvPr/>
        </p:nvPicPr>
        <p:blipFill>
          <a:blip r:embed="rId3"/>
          <a:srcRect/>
          <a:stretch>
            <a:fillRect/>
          </a:stretch>
        </p:blipFill>
        <p:spPr>
          <a:xfrm>
            <a:off x="539550" y="1124739"/>
            <a:ext cx="6544817" cy="4889470"/>
          </a:xfrm>
          <a:prstGeom prst="rect">
            <a:avLst/>
          </a:prstGeom>
          <a:noFill/>
          <a:ln cap="flat">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name="Slide25">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2824A7D-8D1D-44EF-A920-2837BA943DEB}"/>
              </a:ext>
            </a:extLst>
          </p:cNvPr>
          <p:cNvSpPr txBox="1">
            <a:spLocks noGrp="1"/>
          </p:cNvSpPr>
          <p:nvPr>
            <p:ph type="title"/>
          </p:nvPr>
        </p:nvSpPr>
        <p:spPr>
          <a:xfrm>
            <a:off x="306762" y="260649"/>
            <a:ext cx="6347709" cy="1320795"/>
          </a:xfrm>
        </p:spPr>
        <p:txBody>
          <a:bodyPr/>
          <a:lstStyle/>
          <a:p>
            <a:pPr lvl="0"/>
            <a:r>
              <a:rPr lang="fr-FR" b="1" u="sng"/>
              <a:t>Dispositif : Viens bouger à ton rythme !</a:t>
            </a:r>
          </a:p>
        </p:txBody>
      </p:sp>
      <p:pic>
        <p:nvPicPr>
          <p:cNvPr id="3" name="Image 3" descr="Logo abeille transparant.png">
            <a:extLst>
              <a:ext uri="{FF2B5EF4-FFF2-40B4-BE49-F238E27FC236}">
                <a16:creationId xmlns:a16="http://schemas.microsoft.com/office/drawing/2014/main" id="{E2DF05DC-4384-4E1E-99DF-99B2853814DA}"/>
              </a:ext>
            </a:extLst>
          </p:cNvPr>
          <p:cNvPicPr>
            <a:picLocks noChangeAspect="1"/>
          </p:cNvPicPr>
          <p:nvPr/>
        </p:nvPicPr>
        <p:blipFill>
          <a:blip r:embed="rId3"/>
          <a:stretch>
            <a:fillRect/>
          </a:stretch>
        </p:blipFill>
        <p:spPr>
          <a:xfrm>
            <a:off x="7452323" y="24012"/>
            <a:ext cx="1384922" cy="1384922"/>
          </a:xfrm>
          <a:prstGeom prst="rect">
            <a:avLst/>
          </a:prstGeom>
          <a:noFill/>
          <a:ln cap="flat">
            <a:noFill/>
          </a:ln>
        </p:spPr>
      </p:pic>
      <p:graphicFrame>
        <p:nvGraphicFramePr>
          <p:cNvPr id="4" name="Object 3">
            <a:extLst>
              <a:ext uri="{FF2B5EF4-FFF2-40B4-BE49-F238E27FC236}">
                <a16:creationId xmlns:a16="http://schemas.microsoft.com/office/drawing/2014/main" id="{E3F03D55-2234-45C3-AE5C-805F25A8F115}"/>
              </a:ext>
            </a:extLst>
          </p:cNvPr>
          <p:cNvGraphicFramePr/>
          <p:nvPr/>
        </p:nvGraphicFramePr>
        <p:xfrm>
          <a:off x="2575563" y="1510488"/>
          <a:ext cx="3168926" cy="4338974"/>
        </p:xfrm>
        <a:graphic>
          <a:graphicData uri="http://schemas.openxmlformats.org/presentationml/2006/ole">
            <mc:AlternateContent xmlns:mc="http://schemas.openxmlformats.org/markup-compatibility/2006">
              <mc:Choice xmlns:v="urn:schemas-microsoft-com:vml" Requires="v">
                <p:oleObj spid="_x0000_s1026" name="Acrobat Document" r:id="rId4" imgW="5391509" imgH="7513608" progId="">
                  <p:embed/>
                </p:oleObj>
              </mc:Choice>
              <mc:Fallback>
                <p:oleObj name="Acrobat Document" r:id="rId4" imgW="5391509" imgH="7513608" progId="">
                  <p:embed/>
                  <p:pic>
                    <p:nvPicPr>
                      <p:cNvPr id="0" name=""/>
                      <p:cNvPicPr/>
                      <p:nvPr/>
                    </p:nvPicPr>
                    <p:blipFill>
                      <a:blip r:embed="rId5"/>
                      <a:stretch>
                        <a:fillRect/>
                      </a:stretch>
                    </p:blipFill>
                    <p:spPr>
                      <a:xfrm>
                        <a:off x="2575563" y="1510488"/>
                        <a:ext cx="3168926" cy="4338974"/>
                      </a:xfrm>
                      <a:prstGeom prst="rect">
                        <a:avLst/>
                      </a:prstGeom>
                      <a:noFill/>
                      <a:ln cap="flat">
                        <a:noFill/>
                      </a:ln>
                    </p:spPr>
                  </p:pic>
                </p:oleObj>
              </mc:Fallback>
            </mc:AlternateContent>
          </a:graphicData>
        </a:graphic>
      </p:graphicFrame>
      <p:sp>
        <p:nvSpPr>
          <p:cNvPr id="5" name="ZoneTexte 5">
            <a:extLst>
              <a:ext uri="{FF2B5EF4-FFF2-40B4-BE49-F238E27FC236}">
                <a16:creationId xmlns:a16="http://schemas.microsoft.com/office/drawing/2014/main" id="{6CF942E9-4426-4F8D-80FB-8D3EAA7B6C7D}"/>
              </a:ext>
            </a:extLst>
          </p:cNvPr>
          <p:cNvSpPr txBox="1"/>
          <p:nvPr/>
        </p:nvSpPr>
        <p:spPr>
          <a:xfrm>
            <a:off x="709885" y="5951015"/>
            <a:ext cx="6900281" cy="646334"/>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800" b="1" i="0" u="none" strike="noStrike" kern="1200" cap="none" spc="0" baseline="0">
                <a:solidFill>
                  <a:srgbClr val="4A234A"/>
                </a:solidFill>
                <a:uFillTx/>
                <a:latin typeface="Calibri"/>
              </a:rPr>
              <a:t>Depuis janvier 2020 : Label Maison Sport Santé attribué par le Ministère des Sports et le Ministère de la Santé</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name="Slide27">
    <p:spTree>
      <p:nvGrpSpPr>
        <p:cNvPr id="1" name=""/>
        <p:cNvGrpSpPr/>
        <p:nvPr/>
      </p:nvGrpSpPr>
      <p:grpSpPr>
        <a:xfrm>
          <a:off x="0" y="0"/>
          <a:ext cx="0" cy="0"/>
          <a:chOff x="0" y="0"/>
          <a:chExt cx="0" cy="0"/>
        </a:xfrm>
      </p:grpSpPr>
      <p:pic>
        <p:nvPicPr>
          <p:cNvPr id="2" name="Image 5" descr="Logo abeille transparant.png">
            <a:extLst>
              <a:ext uri="{FF2B5EF4-FFF2-40B4-BE49-F238E27FC236}">
                <a16:creationId xmlns:a16="http://schemas.microsoft.com/office/drawing/2014/main" id="{DCCD8A49-47BC-4F69-A92E-42A6CA2C4A99}"/>
              </a:ext>
            </a:extLst>
          </p:cNvPr>
          <p:cNvPicPr>
            <a:picLocks noChangeAspect="1"/>
          </p:cNvPicPr>
          <p:nvPr/>
        </p:nvPicPr>
        <p:blipFill>
          <a:blip r:embed="rId2"/>
          <a:stretch>
            <a:fillRect/>
          </a:stretch>
        </p:blipFill>
        <p:spPr>
          <a:xfrm>
            <a:off x="7452323" y="24012"/>
            <a:ext cx="1384922" cy="1384922"/>
          </a:xfrm>
          <a:prstGeom prst="rect">
            <a:avLst/>
          </a:prstGeom>
          <a:noFill/>
          <a:ln cap="flat">
            <a:noFill/>
          </a:ln>
        </p:spPr>
      </p:pic>
      <p:grpSp>
        <p:nvGrpSpPr>
          <p:cNvPr id="3" name="Group 2">
            <a:extLst>
              <a:ext uri="{FF2B5EF4-FFF2-40B4-BE49-F238E27FC236}">
                <a16:creationId xmlns:a16="http://schemas.microsoft.com/office/drawing/2014/main" id="{25D940C6-EF78-4330-9515-341D5610B440}"/>
              </a:ext>
            </a:extLst>
          </p:cNvPr>
          <p:cNvGrpSpPr/>
          <p:nvPr/>
        </p:nvGrpSpPr>
        <p:grpSpPr>
          <a:xfrm>
            <a:off x="338812" y="86483"/>
            <a:ext cx="8428994" cy="3329933"/>
            <a:chOff x="338812" y="86483"/>
            <a:chExt cx="8428994" cy="3329933"/>
          </a:xfrm>
        </p:grpSpPr>
        <p:sp>
          <p:nvSpPr>
            <p:cNvPr id="4" name="AutoShape 3">
              <a:extLst>
                <a:ext uri="{FF2B5EF4-FFF2-40B4-BE49-F238E27FC236}">
                  <a16:creationId xmlns:a16="http://schemas.microsoft.com/office/drawing/2014/main" id="{2D42D8DB-2338-4B7F-BBA5-D5D1C5065F19}"/>
                </a:ext>
              </a:extLst>
            </p:cNvPr>
            <p:cNvSpPr/>
            <p:nvPr/>
          </p:nvSpPr>
          <p:spPr>
            <a:xfrm>
              <a:off x="338812" y="86483"/>
              <a:ext cx="4536438" cy="1924053"/>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solidFill>
              <a:srgbClr val="DC2477"/>
            </a:solidFill>
            <a:ln w="9528" cap="rnd">
              <a:solidFill>
                <a:srgbClr val="5F497A"/>
              </a:solidFill>
              <a:prstDash val="solid"/>
              <a:round/>
            </a:ln>
          </p:spPr>
          <p:txBody>
            <a:bodyPr vert="horz" wrap="square" lIns="91440" tIns="45720" rIns="91440" bIns="45720" anchor="t" anchorCtr="0" compatLnSpc="1">
              <a:noAutofit/>
            </a:bodyPr>
            <a:lstStyle/>
            <a:p>
              <a:pPr marL="0" marR="0" lvl="1" indent="0" algn="l" defTabSz="914400" rtl="0" fontAlgn="auto" hangingPunct="1">
                <a:lnSpc>
                  <a:spcPct val="100000"/>
                </a:lnSpc>
                <a:spcBef>
                  <a:spcPts val="1400"/>
                </a:spcBef>
                <a:spcAft>
                  <a:spcPts val="1400"/>
                </a:spcAft>
                <a:buNone/>
                <a:tabLst/>
                <a:defRPr sz="1800" b="0" i="0" u="none" strike="noStrike" kern="0" cap="none" spc="0" baseline="0">
                  <a:solidFill>
                    <a:srgbClr val="000000"/>
                  </a:solidFill>
                  <a:uFillTx/>
                </a:defRPr>
              </a:pPr>
              <a:r>
                <a:rPr lang="fr-FR" sz="2000" b="1" i="0" u="none" strike="noStrike" kern="1200" cap="none" spc="0" baseline="0">
                  <a:solidFill>
                    <a:srgbClr val="FFFFFF"/>
                  </a:solidFill>
                  <a:uFillTx/>
                  <a:latin typeface="Calibri" pitchFamily="34"/>
                  <a:cs typeface="Arial" pitchFamily="34"/>
                </a:rPr>
                <a:t>Activités Hebdomadaires</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400" b="1" i="1" u="none" strike="noStrike" kern="1200" cap="none" spc="0" baseline="0">
                  <a:solidFill>
                    <a:srgbClr val="FFFFFF"/>
                  </a:solidFill>
                  <a:uFillTx/>
                  <a:latin typeface="Calibri" pitchFamily="34"/>
                  <a:cs typeface="Arial" pitchFamily="34"/>
                </a:rPr>
                <a:t>Sports collectifs (Basket, Hand, Foot, Rugby, Volley, etc)</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400" b="1" i="1" u="none" strike="noStrike" kern="1200" cap="none" spc="0" baseline="0">
                  <a:solidFill>
                    <a:srgbClr val="FFFFFF"/>
                  </a:solidFill>
                  <a:uFillTx/>
                  <a:latin typeface="Calibri" pitchFamily="34"/>
                  <a:cs typeface="Arial" pitchFamily="34"/>
                </a:rPr>
                <a:t>Sports raquettes (tennis de table, badminton, etc)</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400" b="1" i="1" u="none" strike="noStrike" kern="1200" cap="none" spc="0" baseline="0">
                  <a:solidFill>
                    <a:srgbClr val="FFFFFF"/>
                  </a:solidFill>
                  <a:uFillTx/>
                  <a:latin typeface="Calibri" pitchFamily="34"/>
                  <a:cs typeface="Arial" pitchFamily="34"/>
                </a:rPr>
                <a:t>Sports individuelles (tir à l’arc, …)</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400" b="1" i="1" u="none" strike="noStrike" kern="1200" cap="none" spc="0" baseline="0">
                  <a:solidFill>
                    <a:srgbClr val="FFFFFF"/>
                  </a:solidFill>
                  <a:uFillTx/>
                  <a:latin typeface="Calibri" pitchFamily="34"/>
                  <a:cs typeface="Arial" pitchFamily="34"/>
                </a:rPr>
                <a:t>Activités handisports (basket fauteuil, sarbacane, …)</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400" b="1" i="1" u="none" strike="noStrike" kern="1200" cap="none" spc="0" baseline="0">
                  <a:solidFill>
                    <a:srgbClr val="FFFFFF"/>
                  </a:solidFill>
                  <a:uFillTx/>
                  <a:latin typeface="Calibri" pitchFamily="34"/>
                  <a:cs typeface="Arial" pitchFamily="34"/>
                </a:rPr>
                <a:t>Parcours de motricité et de coordination</a:t>
              </a:r>
              <a:endParaRPr lang="fr-FR" sz="1400" b="1" i="1" u="none" strike="noStrike" kern="1200" cap="none" spc="0" baseline="0">
                <a:solidFill>
                  <a:srgbClr val="000000"/>
                </a:solidFill>
                <a:uFillTx/>
                <a:latin typeface="Arial" pitchFamily="34"/>
                <a:cs typeface="Arial" pitchFamily="34"/>
              </a:endParaRPr>
            </a:p>
          </p:txBody>
        </p:sp>
        <p:pic>
          <p:nvPicPr>
            <p:cNvPr id="5" name="Image 3" descr="Y:\ADELINE\Année 2015 2016\Multisports\Sorties\Photos sortie\Photos inauguration\13087168_10153392439192167_5749027920582894065_o.jpg">
              <a:extLst>
                <a:ext uri="{FF2B5EF4-FFF2-40B4-BE49-F238E27FC236}">
                  <a16:creationId xmlns:a16="http://schemas.microsoft.com/office/drawing/2014/main" id="{23E02305-CF8B-4C33-B1C5-27598CFB5E6F}"/>
                </a:ext>
              </a:extLst>
            </p:cNvPr>
            <p:cNvPicPr>
              <a:picLocks noChangeAspect="1"/>
            </p:cNvPicPr>
            <p:nvPr/>
          </p:nvPicPr>
          <p:blipFill>
            <a:blip r:embed="rId3"/>
            <a:srcRect l="16068"/>
            <a:stretch>
              <a:fillRect/>
            </a:stretch>
          </p:blipFill>
          <p:spPr>
            <a:xfrm>
              <a:off x="4659352" y="158236"/>
              <a:ext cx="4108454" cy="3258180"/>
            </a:xfrm>
            <a:prstGeom prst="rect">
              <a:avLst/>
            </a:prstGeom>
            <a:noFill/>
            <a:ln w="57150" cap="rnd">
              <a:solidFill>
                <a:srgbClr val="DC2477"/>
              </a:solidFill>
              <a:prstDash val="solid"/>
              <a:miter/>
            </a:ln>
          </p:spPr>
        </p:pic>
      </p:grpSp>
      <p:grpSp>
        <p:nvGrpSpPr>
          <p:cNvPr id="6" name="Group 5">
            <a:extLst>
              <a:ext uri="{FF2B5EF4-FFF2-40B4-BE49-F238E27FC236}">
                <a16:creationId xmlns:a16="http://schemas.microsoft.com/office/drawing/2014/main" id="{4A111DE0-33A0-49E8-B078-7062DEB1FBF1}"/>
              </a:ext>
            </a:extLst>
          </p:cNvPr>
          <p:cNvGrpSpPr/>
          <p:nvPr/>
        </p:nvGrpSpPr>
        <p:grpSpPr>
          <a:xfrm>
            <a:off x="0" y="3005331"/>
            <a:ext cx="7596332" cy="3881060"/>
            <a:chOff x="0" y="3005331"/>
            <a:chExt cx="7596332" cy="3881060"/>
          </a:xfrm>
        </p:grpSpPr>
        <p:sp>
          <p:nvSpPr>
            <p:cNvPr id="7" name="AutoShape 6">
              <a:extLst>
                <a:ext uri="{FF2B5EF4-FFF2-40B4-BE49-F238E27FC236}">
                  <a16:creationId xmlns:a16="http://schemas.microsoft.com/office/drawing/2014/main" id="{8B9DBC10-A6B7-4C95-B792-23181653FEBB}"/>
                </a:ext>
              </a:extLst>
            </p:cNvPr>
            <p:cNvSpPr/>
            <p:nvPr/>
          </p:nvSpPr>
          <p:spPr>
            <a:xfrm>
              <a:off x="2105854" y="5165847"/>
              <a:ext cx="5490478" cy="1720544"/>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solidFill>
              <a:srgbClr val="F7994B"/>
            </a:solidFill>
            <a:ln cap="flat">
              <a:noFill/>
              <a:prstDash val="solid"/>
            </a:ln>
          </p:spPr>
          <p:txBody>
            <a:bodyPr vert="horz" wrap="square" lIns="91440" tIns="45720" rIns="91440" bIns="45720" anchor="t" anchorCtr="0" compatLnSpc="1">
              <a:noAutofit/>
            </a:bodyPr>
            <a:lstStyle/>
            <a:p>
              <a:pPr marL="357192"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2000" b="1" i="0" u="none" strike="noStrike" kern="1200" cap="none" spc="0" baseline="0">
                  <a:solidFill>
                    <a:srgbClr val="FFFFFF"/>
                  </a:solidFill>
                  <a:uFillTx/>
                  <a:latin typeface="Calibri" pitchFamily="34"/>
                  <a:cs typeface="Arial" pitchFamily="34"/>
                </a:rPr>
                <a:t>Sorties sportives</a:t>
              </a:r>
            </a:p>
            <a:p>
              <a:pPr marL="357192"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br>
                <a:rPr lang="fr-FR" sz="1400" b="1" i="1" u="none" strike="noStrike" kern="1200" cap="none" spc="0" baseline="0">
                  <a:solidFill>
                    <a:srgbClr val="FFFFFF"/>
                  </a:solidFill>
                  <a:uFillTx/>
                  <a:latin typeface="Calibri" pitchFamily="34"/>
                  <a:cs typeface="Arial" pitchFamily="34"/>
                </a:rPr>
              </a:br>
              <a:r>
                <a:rPr lang="fr-FR" sz="1400" b="1" i="1" u="none" strike="noStrike" kern="1200" cap="none" spc="0" baseline="0">
                  <a:solidFill>
                    <a:srgbClr val="FFFFFF"/>
                  </a:solidFill>
                  <a:uFillTx/>
                  <a:latin typeface="Calibri" pitchFamily="34"/>
                  <a:cs typeface="Arial" pitchFamily="34"/>
                </a:rPr>
                <a:t>Course d’orientation avec notre partenaire Raid Nature</a:t>
              </a:r>
            </a:p>
            <a:p>
              <a:pPr marL="357192"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400" b="1" i="1" u="none" strike="noStrike" kern="1200" cap="none" spc="0" baseline="0">
                  <a:solidFill>
                    <a:srgbClr val="FFFFFF"/>
                  </a:solidFill>
                  <a:uFillTx/>
                  <a:latin typeface="Calibri" pitchFamily="34"/>
                  <a:cs typeface="Arial" pitchFamily="34"/>
                </a:rPr>
                <a:t>Accrobranche  -   Laser Tag</a:t>
              </a:r>
            </a:p>
            <a:p>
              <a:pPr marL="357192"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400" b="1" i="1" u="none" strike="noStrike" kern="1200" cap="none" spc="0" baseline="0">
                  <a:solidFill>
                    <a:srgbClr val="FFFFFF"/>
                  </a:solidFill>
                  <a:uFillTx/>
                  <a:latin typeface="Calibri" pitchFamily="34"/>
                  <a:cs typeface="Arial" pitchFamily="34"/>
                </a:rPr>
                <a:t>Découvertes d’activités  avec des associations sportives :</a:t>
              </a:r>
              <a:br>
                <a:rPr lang="fr-FR" sz="1400" b="1" i="1" u="none" strike="noStrike" kern="1200" cap="none" spc="0" baseline="0">
                  <a:solidFill>
                    <a:srgbClr val="FFFFFF"/>
                  </a:solidFill>
                  <a:uFillTx/>
                  <a:latin typeface="Calibri" pitchFamily="34"/>
                  <a:cs typeface="Arial" pitchFamily="34"/>
                </a:rPr>
              </a:br>
              <a:r>
                <a:rPr lang="fr-FR" sz="1400" b="1" i="1" u="none" strike="noStrike" kern="1200" cap="none" spc="0" baseline="0">
                  <a:solidFill>
                    <a:srgbClr val="FFFFFF"/>
                  </a:solidFill>
                  <a:uFillTx/>
                  <a:latin typeface="Calibri" pitchFamily="34"/>
                  <a:cs typeface="Arial" pitchFamily="34"/>
                </a:rPr>
                <a:t> -&gt; roller, athlétisme,..</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000000"/>
                </a:solidFill>
                <a:uFillTx/>
                <a:latin typeface="Arial" pitchFamily="34"/>
                <a:cs typeface="Arial" pitchFamily="34"/>
              </a:endParaRPr>
            </a:p>
          </p:txBody>
        </p:sp>
        <p:pic>
          <p:nvPicPr>
            <p:cNvPr id="8" name="Image 2" descr="Y:\ADELINE\Année 2015 2016\Multisports\Sorties\Photos sortie\Accrobranche\IMG_8918.JPG">
              <a:extLst>
                <a:ext uri="{FF2B5EF4-FFF2-40B4-BE49-F238E27FC236}">
                  <a16:creationId xmlns:a16="http://schemas.microsoft.com/office/drawing/2014/main" id="{2471DA43-521A-4C71-AF61-486A12746D9D}"/>
                </a:ext>
              </a:extLst>
            </p:cNvPr>
            <p:cNvPicPr>
              <a:picLocks noChangeAspect="1"/>
            </p:cNvPicPr>
            <p:nvPr/>
          </p:nvPicPr>
          <p:blipFill>
            <a:blip r:embed="rId4"/>
            <a:srcRect/>
            <a:stretch>
              <a:fillRect/>
            </a:stretch>
          </p:blipFill>
          <p:spPr>
            <a:xfrm>
              <a:off x="0" y="3005331"/>
              <a:ext cx="2256419" cy="3830915"/>
            </a:xfrm>
            <a:prstGeom prst="rect">
              <a:avLst/>
            </a:prstGeom>
            <a:noFill/>
            <a:ln w="57150" cap="rnd">
              <a:solidFill>
                <a:srgbClr val="F8AA42"/>
              </a:solidFill>
              <a:prstDash val="solid"/>
              <a:miter/>
            </a:ln>
          </p:spPr>
        </p:pic>
      </p:grpSp>
      <p:pic>
        <p:nvPicPr>
          <p:cNvPr id="9" name="Image 16" descr="Logo abeille transparant.png">
            <a:extLst>
              <a:ext uri="{FF2B5EF4-FFF2-40B4-BE49-F238E27FC236}">
                <a16:creationId xmlns:a16="http://schemas.microsoft.com/office/drawing/2014/main" id="{437C5455-D301-426B-98C9-57ABFE43B083}"/>
              </a:ext>
            </a:extLst>
          </p:cNvPr>
          <p:cNvPicPr>
            <a:picLocks noChangeAspect="1"/>
          </p:cNvPicPr>
          <p:nvPr/>
        </p:nvPicPr>
        <p:blipFill>
          <a:blip r:embed="rId2"/>
          <a:stretch>
            <a:fillRect/>
          </a:stretch>
        </p:blipFill>
        <p:spPr>
          <a:xfrm>
            <a:off x="7596332" y="4228322"/>
            <a:ext cx="1384922" cy="1384922"/>
          </a:xfrm>
          <a:prstGeom prst="rect">
            <a:avLst/>
          </a:prstGeom>
          <a:noFill/>
          <a:ln cap="flat">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3">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774DE71-126C-4697-A27A-C06BE03CE37C}"/>
              </a:ext>
            </a:extLst>
          </p:cNvPr>
          <p:cNvSpPr txBox="1">
            <a:spLocks noGrp="1"/>
          </p:cNvSpPr>
          <p:nvPr>
            <p:ph type="title"/>
          </p:nvPr>
        </p:nvSpPr>
        <p:spPr>
          <a:xfrm>
            <a:off x="609593" y="116631"/>
            <a:ext cx="6347709" cy="1320795"/>
          </a:xfrm>
        </p:spPr>
        <p:txBody>
          <a:bodyPr anchorCtr="1">
            <a:noAutofit/>
          </a:bodyPr>
          <a:lstStyle/>
          <a:p>
            <a:pPr lvl="0" algn="ctr"/>
            <a:r>
              <a:rPr lang="fr-FR" b="1" i="1"/>
              <a:t>L’éducation thérapeutique du patient, c’est….</a:t>
            </a:r>
          </a:p>
        </p:txBody>
      </p:sp>
      <p:pic>
        <p:nvPicPr>
          <p:cNvPr id="3" name="Image 6" descr="Logo abeille transparant.png">
            <a:extLst>
              <a:ext uri="{FF2B5EF4-FFF2-40B4-BE49-F238E27FC236}">
                <a16:creationId xmlns:a16="http://schemas.microsoft.com/office/drawing/2014/main" id="{637FDEDD-154E-44A3-8BE1-F05597A9C861}"/>
              </a:ext>
            </a:extLst>
          </p:cNvPr>
          <p:cNvPicPr>
            <a:picLocks noChangeAspect="1"/>
          </p:cNvPicPr>
          <p:nvPr/>
        </p:nvPicPr>
        <p:blipFill>
          <a:blip r:embed="rId2"/>
          <a:stretch>
            <a:fillRect/>
          </a:stretch>
        </p:blipFill>
        <p:spPr>
          <a:xfrm>
            <a:off x="7452323" y="24012"/>
            <a:ext cx="1384922" cy="1384922"/>
          </a:xfrm>
          <a:prstGeom prst="rect">
            <a:avLst/>
          </a:prstGeom>
          <a:noFill/>
          <a:ln cap="flat">
            <a:noFill/>
          </a:ln>
        </p:spPr>
      </p:pic>
      <p:sp>
        <p:nvSpPr>
          <p:cNvPr id="4" name="Espace réservé du contenu 7">
            <a:extLst>
              <a:ext uri="{FF2B5EF4-FFF2-40B4-BE49-F238E27FC236}">
                <a16:creationId xmlns:a16="http://schemas.microsoft.com/office/drawing/2014/main" id="{AC58FA3C-1AE3-4E0F-A204-40BADE4451D3}"/>
              </a:ext>
            </a:extLst>
          </p:cNvPr>
          <p:cNvSpPr txBox="1">
            <a:spLocks noGrp="1"/>
          </p:cNvSpPr>
          <p:nvPr>
            <p:ph idx="1"/>
          </p:nvPr>
        </p:nvSpPr>
        <p:spPr>
          <a:xfrm>
            <a:off x="0" y="1408934"/>
            <a:ext cx="7541340" cy="4819957"/>
          </a:xfrm>
        </p:spPr>
        <p:txBody>
          <a:bodyPr/>
          <a:lstStyle/>
          <a:p>
            <a:pPr lvl="0" algn="ctr">
              <a:lnSpc>
                <a:spcPct val="140000"/>
              </a:lnSpc>
              <a:buNone/>
            </a:pPr>
            <a:r>
              <a:rPr lang="fr-FR" sz="2000" b="1">
                <a:solidFill>
                  <a:srgbClr val="4A234A"/>
                </a:solidFill>
              </a:rPr>
              <a:t>… une coopération</a:t>
            </a:r>
          </a:p>
          <a:p>
            <a:pPr lvl="0" algn="ctr">
              <a:lnSpc>
                <a:spcPct val="140000"/>
              </a:lnSpc>
              <a:buNone/>
            </a:pPr>
            <a:r>
              <a:rPr lang="fr-FR" sz="2000" b="1">
                <a:solidFill>
                  <a:srgbClr val="4A234A"/>
                </a:solidFill>
              </a:rPr>
              <a:t>entre le patient, son entourage, médecins et  les professionnels </a:t>
            </a:r>
          </a:p>
          <a:p>
            <a:pPr lvl="0" algn="ctr">
              <a:lnSpc>
                <a:spcPct val="140000"/>
              </a:lnSpc>
              <a:buNone/>
            </a:pPr>
            <a:r>
              <a:rPr lang="fr-FR" sz="2000" b="1">
                <a:solidFill>
                  <a:srgbClr val="4A234A"/>
                </a:solidFill>
              </a:rPr>
              <a:t>de santé</a:t>
            </a:r>
          </a:p>
          <a:p>
            <a:pPr lvl="0" algn="ctr">
              <a:lnSpc>
                <a:spcPct val="140000"/>
              </a:lnSpc>
              <a:buNone/>
            </a:pPr>
            <a:r>
              <a:rPr lang="fr-FR" sz="2000" b="1">
                <a:solidFill>
                  <a:srgbClr val="4A234A"/>
                </a:solidFill>
              </a:rPr>
              <a:t>afin de permettre</a:t>
            </a:r>
          </a:p>
          <a:p>
            <a:pPr lvl="0" algn="ctr">
              <a:lnSpc>
                <a:spcPct val="140000"/>
              </a:lnSpc>
              <a:buNone/>
            </a:pPr>
            <a:r>
              <a:rPr lang="fr-FR" sz="2000" b="1">
                <a:solidFill>
                  <a:srgbClr val="4A234A"/>
                </a:solidFill>
              </a:rPr>
              <a:t>au patient présentant une maladie chronique</a:t>
            </a:r>
            <a:br>
              <a:rPr lang="fr-FR" sz="2000" b="1">
                <a:solidFill>
                  <a:srgbClr val="4A234A"/>
                </a:solidFill>
              </a:rPr>
            </a:br>
            <a:r>
              <a:rPr lang="fr-FR" sz="2000" b="1">
                <a:solidFill>
                  <a:srgbClr val="4A234A"/>
                </a:solidFill>
              </a:rPr>
              <a:t>de concilier au mieux</a:t>
            </a:r>
          </a:p>
          <a:p>
            <a:pPr lvl="0" algn="ctr">
              <a:lnSpc>
                <a:spcPct val="140000"/>
              </a:lnSpc>
              <a:buNone/>
            </a:pPr>
            <a:r>
              <a:rPr lang="fr-FR" sz="2000" b="1">
                <a:solidFill>
                  <a:srgbClr val="C00000"/>
                </a:solidFill>
              </a:rPr>
              <a:t>qualité de vie  </a:t>
            </a:r>
            <a:r>
              <a:rPr lang="fr-FR" sz="2000" b="1">
                <a:solidFill>
                  <a:srgbClr val="4A234A"/>
                </a:solidFill>
              </a:rPr>
              <a:t>et </a:t>
            </a:r>
            <a:r>
              <a:rPr lang="fr-FR" sz="2000" b="1">
                <a:solidFill>
                  <a:srgbClr val="C00000"/>
                </a:solidFill>
              </a:rPr>
              <a:t>exigence du traitement</a:t>
            </a:r>
            <a:br>
              <a:rPr lang="fr-FR" sz="2000" b="1">
                <a:solidFill>
                  <a:srgbClr val="4A234A"/>
                </a:solidFill>
              </a:rPr>
            </a:br>
            <a:r>
              <a:rPr lang="fr-FR" sz="2000" b="1">
                <a:solidFill>
                  <a:srgbClr val="4A234A"/>
                </a:solidFill>
              </a:rPr>
              <a:t>en devenant acteur dans la prise en charge de sa maladie</a:t>
            </a:r>
          </a:p>
          <a:p>
            <a:pPr lvl="0"/>
            <a:endParaRPr lang="fr-F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p:cTn id="25"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6"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anim calcmode="lin" valueType="num">
                                      <p:cBhvr>
                                        <p:cTn id="31"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2"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
                                            <p:txEl>
                                              <p:pRg st="5" end="5"/>
                                            </p:txEl>
                                          </p:spTgt>
                                        </p:tgtEl>
                                        <p:attrNameLst>
                                          <p:attrName>style.visibility</p:attrName>
                                        </p:attrNameLst>
                                      </p:cBhvr>
                                      <p:to>
                                        <p:strVal val="visible"/>
                                      </p:to>
                                    </p:set>
                                    <p:anim calcmode="lin" valueType="num">
                                      <p:cBhvr>
                                        <p:cTn id="37"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38"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name="Slide28">
    <p:spTree>
      <p:nvGrpSpPr>
        <p:cNvPr id="1" name=""/>
        <p:cNvGrpSpPr/>
        <p:nvPr/>
      </p:nvGrpSpPr>
      <p:grpSpPr>
        <a:xfrm>
          <a:off x="0" y="0"/>
          <a:ext cx="0" cy="0"/>
          <a:chOff x="0" y="0"/>
          <a:chExt cx="0" cy="0"/>
        </a:xfrm>
      </p:grpSpPr>
      <p:pic>
        <p:nvPicPr>
          <p:cNvPr id="2" name="Image 4" descr="Logo abeille transparant.png">
            <a:extLst>
              <a:ext uri="{FF2B5EF4-FFF2-40B4-BE49-F238E27FC236}">
                <a16:creationId xmlns:a16="http://schemas.microsoft.com/office/drawing/2014/main" id="{4A847DC3-8A44-4924-A823-3CE90462CAF0}"/>
              </a:ext>
            </a:extLst>
          </p:cNvPr>
          <p:cNvPicPr>
            <a:picLocks noChangeAspect="1"/>
          </p:cNvPicPr>
          <p:nvPr/>
        </p:nvPicPr>
        <p:blipFill>
          <a:blip r:embed="rId2"/>
          <a:stretch>
            <a:fillRect/>
          </a:stretch>
        </p:blipFill>
        <p:spPr>
          <a:xfrm>
            <a:off x="7452323" y="24012"/>
            <a:ext cx="1384922" cy="1384922"/>
          </a:xfrm>
          <a:prstGeom prst="rect">
            <a:avLst/>
          </a:prstGeom>
          <a:noFill/>
          <a:ln cap="flat">
            <a:noFill/>
          </a:ln>
        </p:spPr>
      </p:pic>
      <p:grpSp>
        <p:nvGrpSpPr>
          <p:cNvPr id="3" name="Group 2">
            <a:extLst>
              <a:ext uri="{FF2B5EF4-FFF2-40B4-BE49-F238E27FC236}">
                <a16:creationId xmlns:a16="http://schemas.microsoft.com/office/drawing/2014/main" id="{72E2006E-577F-483F-A31F-DA8E462E0A9D}"/>
              </a:ext>
            </a:extLst>
          </p:cNvPr>
          <p:cNvGrpSpPr/>
          <p:nvPr/>
        </p:nvGrpSpPr>
        <p:grpSpPr>
          <a:xfrm>
            <a:off x="43580" y="14694"/>
            <a:ext cx="9037444" cy="2910251"/>
            <a:chOff x="43580" y="14694"/>
            <a:chExt cx="9037444" cy="2910251"/>
          </a:xfrm>
        </p:grpSpPr>
        <p:sp>
          <p:nvSpPr>
            <p:cNvPr id="4" name="AutoShape 3">
              <a:extLst>
                <a:ext uri="{FF2B5EF4-FFF2-40B4-BE49-F238E27FC236}">
                  <a16:creationId xmlns:a16="http://schemas.microsoft.com/office/drawing/2014/main" id="{4187F2B3-9EA0-477E-A90F-FCDEDD45F362}"/>
                </a:ext>
              </a:extLst>
            </p:cNvPr>
            <p:cNvSpPr/>
            <p:nvPr/>
          </p:nvSpPr>
          <p:spPr>
            <a:xfrm>
              <a:off x="43580" y="14694"/>
              <a:ext cx="4309119" cy="1786143"/>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solidFill>
              <a:srgbClr val="009999"/>
            </a:solidFill>
            <a:ln w="9528" cap="rnd">
              <a:solidFill>
                <a:srgbClr val="31849B"/>
              </a:solidFill>
              <a:prstDash val="solid"/>
              <a:round/>
            </a:ln>
          </p:spPr>
          <p:txBody>
            <a:bodyPr vert="horz" wrap="square" lIns="91440" tIns="45720" rIns="0" bIns="45720" anchor="t" anchorCtr="0" compatLnSpc="1">
              <a:noAutofit/>
            </a:bodyPr>
            <a:lstStyle/>
            <a:p>
              <a:pPr marL="0" marR="0" lvl="0" indent="0" algn="l" defTabSz="914400" rtl="0" fontAlgn="auto" hangingPunct="1">
                <a:lnSpc>
                  <a:spcPct val="100000"/>
                </a:lnSpc>
                <a:spcBef>
                  <a:spcPts val="0"/>
                </a:spcBef>
                <a:spcAft>
                  <a:spcPts val="1000"/>
                </a:spcAft>
                <a:buNone/>
                <a:tabLst/>
                <a:defRPr sz="1800" b="0" i="0" u="none" strike="noStrike" kern="0" cap="none" spc="0" baseline="0">
                  <a:solidFill>
                    <a:srgbClr val="000000"/>
                  </a:solidFill>
                  <a:uFillTx/>
                </a:defRPr>
              </a:pPr>
              <a:r>
                <a:rPr lang="fr-FR" sz="2000" b="1" i="0" u="none" strike="noStrike" kern="1200" cap="none" spc="0" baseline="0">
                  <a:solidFill>
                    <a:srgbClr val="FFFFFF"/>
                  </a:solidFill>
                  <a:uFillTx/>
                  <a:latin typeface="Calibri" pitchFamily="34"/>
                  <a:cs typeface="Arial" pitchFamily="34"/>
                </a:rPr>
                <a:t>Séjour sportif estival</a:t>
              </a:r>
            </a:p>
            <a:p>
              <a:pPr marL="0" marR="0" lvl="0" indent="0" algn="l" defTabSz="914400" rtl="0" fontAlgn="auto" hangingPunct="1">
                <a:lnSpc>
                  <a:spcPct val="100000"/>
                </a:lnSpc>
                <a:spcBef>
                  <a:spcPts val="0"/>
                </a:spcBef>
                <a:spcAft>
                  <a:spcPts val="1000"/>
                </a:spcAft>
                <a:buNone/>
                <a:tabLst/>
                <a:defRPr sz="1800" b="0" i="0" u="none" strike="noStrike" kern="0" cap="none" spc="0" baseline="0">
                  <a:solidFill>
                    <a:srgbClr val="000000"/>
                  </a:solidFill>
                  <a:uFillTx/>
                </a:defRPr>
              </a:pPr>
              <a:r>
                <a:rPr lang="fr-FR" sz="1400" b="0" i="0" u="none" strike="noStrike" kern="1200" cap="none" spc="0" baseline="0">
                  <a:solidFill>
                    <a:srgbClr val="FFFFFF"/>
                  </a:solidFill>
                  <a:uFillTx/>
                  <a:latin typeface="Calibri" pitchFamily="34"/>
                  <a:cs typeface="Arial" pitchFamily="34"/>
                </a:rPr>
                <a:t>3 jours et 2 nuits à la base Activital de Baye,</a:t>
              </a:r>
              <a:br>
                <a:rPr lang="fr-FR" sz="1400" b="0" i="0" u="none" strike="noStrike" kern="1200" cap="none" spc="0" baseline="0">
                  <a:solidFill>
                    <a:srgbClr val="FFFFFF"/>
                  </a:solidFill>
                  <a:uFillTx/>
                  <a:latin typeface="Calibri" pitchFamily="34"/>
                  <a:cs typeface="Arial" pitchFamily="34"/>
                </a:rPr>
              </a:br>
              <a:r>
                <a:rPr lang="fr-FR" sz="1400" b="0" i="0" u="none" strike="noStrike" kern="1200" cap="none" spc="0" baseline="0">
                  <a:solidFill>
                    <a:srgbClr val="FFFFFF"/>
                  </a:solidFill>
                  <a:uFillTx/>
                  <a:latin typeface="Calibri" pitchFamily="34"/>
                  <a:cs typeface="Arial" pitchFamily="34"/>
                </a:rPr>
                <a:t>avec différentes activités sportives :</a:t>
              </a:r>
              <a:br>
                <a:rPr lang="fr-FR" sz="1400" b="0" i="0" u="none" strike="noStrike" kern="1200" cap="none" spc="0" baseline="0">
                  <a:solidFill>
                    <a:srgbClr val="FFFFFF"/>
                  </a:solidFill>
                  <a:uFillTx/>
                  <a:latin typeface="Calibri" pitchFamily="34"/>
                  <a:cs typeface="Arial" pitchFamily="34"/>
                </a:rPr>
              </a:br>
              <a:r>
                <a:rPr lang="fr-FR" sz="1400" b="0" i="0" u="none" strike="noStrike" kern="1200" cap="none" spc="0" baseline="0">
                  <a:solidFill>
                    <a:srgbClr val="FFFFFF"/>
                  </a:solidFill>
                  <a:uFillTx/>
                  <a:latin typeface="Calibri" pitchFamily="34"/>
                  <a:cs typeface="Arial" pitchFamily="34"/>
                </a:rPr>
                <a:t>Catamaran    -   Canoë    -   Trottinette  -   Jeux sportifs </a:t>
              </a:r>
              <a:br>
                <a:rPr lang="fr-FR" sz="1400" b="0" i="0" u="none" strike="noStrike" kern="1200" cap="none" spc="0" baseline="0">
                  <a:solidFill>
                    <a:srgbClr val="FFFFFF"/>
                  </a:solidFill>
                  <a:uFillTx/>
                  <a:latin typeface="Calibri" pitchFamily="34"/>
                  <a:cs typeface="Arial" pitchFamily="34"/>
                </a:rPr>
              </a:br>
              <a:r>
                <a:rPr lang="fr-FR" sz="1400" b="0" i="0" u="none" strike="noStrike" kern="1200" cap="none" spc="0" baseline="0">
                  <a:solidFill>
                    <a:srgbClr val="FFFFFF"/>
                  </a:solidFill>
                  <a:uFillTx/>
                  <a:latin typeface="Calibri" pitchFamily="34"/>
                  <a:cs typeface="Arial" pitchFamily="34"/>
                </a:rPr>
                <a:t>Mini Jeux Olympiques</a:t>
              </a:r>
            </a:p>
            <a:p>
              <a:pPr marL="457200" marR="0" lvl="1"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300" b="0" i="0" u="none" strike="noStrike" kern="1200" cap="none" spc="0" baseline="0">
                <a:solidFill>
                  <a:srgbClr val="FFFFFF"/>
                </a:solidFill>
                <a:uFillTx/>
                <a:latin typeface="Calibri" pitchFamily="34"/>
                <a:cs typeface="Arial" pitchFamily="34"/>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000000"/>
                </a:solidFill>
                <a:uFillTx/>
                <a:latin typeface="Arial" pitchFamily="34"/>
                <a:cs typeface="Arial" pitchFamily="34"/>
              </a:endParaRPr>
            </a:p>
          </p:txBody>
        </p:sp>
        <p:pic>
          <p:nvPicPr>
            <p:cNvPr id="5" name="Image 2">
              <a:extLst>
                <a:ext uri="{FF2B5EF4-FFF2-40B4-BE49-F238E27FC236}">
                  <a16:creationId xmlns:a16="http://schemas.microsoft.com/office/drawing/2014/main" id="{6B4753C0-B8CF-4150-AF58-C04490F56A03}"/>
                </a:ext>
              </a:extLst>
            </p:cNvPr>
            <p:cNvPicPr>
              <a:picLocks noChangeAspect="1"/>
            </p:cNvPicPr>
            <p:nvPr/>
          </p:nvPicPr>
          <p:blipFill>
            <a:blip r:embed="rId3"/>
            <a:srcRect l="5852" t="24223" r="1972" b="5821"/>
            <a:stretch>
              <a:fillRect/>
            </a:stretch>
          </p:blipFill>
          <p:spPr>
            <a:xfrm>
              <a:off x="4259832" y="78199"/>
              <a:ext cx="4821192" cy="2846746"/>
            </a:xfrm>
            <a:prstGeom prst="rect">
              <a:avLst/>
            </a:prstGeom>
            <a:noFill/>
            <a:ln w="57150" cap="rnd">
              <a:solidFill>
                <a:srgbClr val="009999"/>
              </a:solidFill>
              <a:prstDash val="solid"/>
              <a:miter/>
            </a:ln>
          </p:spPr>
        </p:pic>
      </p:grpSp>
      <p:grpSp>
        <p:nvGrpSpPr>
          <p:cNvPr id="6" name="Group 5">
            <a:extLst>
              <a:ext uri="{FF2B5EF4-FFF2-40B4-BE49-F238E27FC236}">
                <a16:creationId xmlns:a16="http://schemas.microsoft.com/office/drawing/2014/main" id="{490945DE-74E8-4389-B146-8DB1A448D241}"/>
              </a:ext>
            </a:extLst>
          </p:cNvPr>
          <p:cNvGrpSpPr/>
          <p:nvPr/>
        </p:nvGrpSpPr>
        <p:grpSpPr>
          <a:xfrm>
            <a:off x="43580" y="3645026"/>
            <a:ext cx="9037445" cy="3198279"/>
            <a:chOff x="43580" y="3645026"/>
            <a:chExt cx="9037445" cy="3198279"/>
          </a:xfrm>
        </p:grpSpPr>
        <p:sp>
          <p:nvSpPr>
            <p:cNvPr id="7" name="AutoShape 6">
              <a:extLst>
                <a:ext uri="{FF2B5EF4-FFF2-40B4-BE49-F238E27FC236}">
                  <a16:creationId xmlns:a16="http://schemas.microsoft.com/office/drawing/2014/main" id="{128D2569-BADA-47AE-9A2E-7E19784A2195}"/>
                </a:ext>
              </a:extLst>
            </p:cNvPr>
            <p:cNvSpPr/>
            <p:nvPr/>
          </p:nvSpPr>
          <p:spPr>
            <a:xfrm>
              <a:off x="3910651" y="5146115"/>
              <a:ext cx="5170374" cy="1697190"/>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solidFill>
              <a:srgbClr val="78AB50"/>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2000" b="1" i="0" u="none" strike="noStrike" kern="1200" cap="none" spc="0" baseline="0">
                  <a:solidFill>
                    <a:srgbClr val="FFFFFF"/>
                  </a:solidFill>
                  <a:uFillTx/>
                  <a:latin typeface="Calibri" pitchFamily="34"/>
                  <a:cs typeface="Arial" pitchFamily="34"/>
                </a:rPr>
                <a:t>       Participations aux événements sportifs</a:t>
              </a:r>
              <a:br>
                <a:rPr lang="fr-FR" sz="2000" b="1" i="0" u="none" strike="noStrike" kern="1200" cap="none" spc="0" baseline="0">
                  <a:solidFill>
                    <a:srgbClr val="FFFFFF"/>
                  </a:solidFill>
                  <a:uFillTx/>
                  <a:latin typeface="Calibri" pitchFamily="34"/>
                  <a:cs typeface="Arial" pitchFamily="34"/>
                </a:rPr>
              </a:br>
              <a:endParaRPr lang="fr-FR" sz="900" b="0" i="0" u="none" strike="noStrike" kern="1200" cap="none" spc="0" baseline="0">
                <a:solidFill>
                  <a:srgbClr val="000000"/>
                </a:solidFill>
                <a:uFillTx/>
                <a:latin typeface="Arial Black" pitchFamily="34"/>
                <a:ea typeface="HY그래픽M"/>
                <a:cs typeface="Arial" pitchFamily="34"/>
              </a:endParaRPr>
            </a:p>
            <a:p>
              <a:pPr marL="446090" marR="0" lvl="2"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400" b="0" i="0" u="none" strike="noStrike" kern="1200" cap="none" spc="0" baseline="0">
                  <a:solidFill>
                    <a:srgbClr val="FFFFFF"/>
                  </a:solidFill>
                  <a:uFillTx/>
                  <a:latin typeface="Calibri" pitchFamily="34"/>
                  <a:cs typeface="Arial" pitchFamily="34"/>
                </a:rPr>
                <a:t>Familliathlon</a:t>
              </a:r>
            </a:p>
            <a:p>
              <a:pPr marL="446090" marR="0" lvl="2"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400" b="0" i="0" u="none" strike="noStrike" kern="1200" cap="none" spc="0" baseline="0">
                  <a:solidFill>
                    <a:srgbClr val="FFFFFF"/>
                  </a:solidFill>
                  <a:uFillTx/>
                  <a:latin typeface="Calibri" pitchFamily="34"/>
                  <a:cs typeface="Arial" pitchFamily="34"/>
                </a:rPr>
                <a:t>Les foulées de Nevers</a:t>
              </a:r>
            </a:p>
            <a:p>
              <a:pPr marL="446090" marR="0" lvl="2"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400" b="0" i="0" u="none" strike="noStrike" kern="1200" cap="none" spc="0" baseline="0">
                  <a:solidFill>
                    <a:srgbClr val="FFFFFF"/>
                  </a:solidFill>
                  <a:uFillTx/>
                  <a:latin typeface="Calibri" pitchFamily="34"/>
                  <a:cs typeface="Arial" pitchFamily="34"/>
                </a:rPr>
                <a:t>Raid Nature</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000000"/>
                </a:solidFill>
                <a:uFillTx/>
                <a:latin typeface="Arial" pitchFamily="34"/>
                <a:cs typeface="Arial" pitchFamily="34"/>
              </a:endParaRPr>
            </a:p>
          </p:txBody>
        </p:sp>
        <p:pic>
          <p:nvPicPr>
            <p:cNvPr id="8" name="Image 1" descr="Y:\ADELINE\Année 2015 2016\Multisports\Sorties\Photos sortie\photos foulées\13220953_478735568991950_4121601308296490633_n.jpg">
              <a:extLst>
                <a:ext uri="{FF2B5EF4-FFF2-40B4-BE49-F238E27FC236}">
                  <a16:creationId xmlns:a16="http://schemas.microsoft.com/office/drawing/2014/main" id="{9A1363CB-EE06-472F-823C-772A60D5863E}"/>
                </a:ext>
              </a:extLst>
            </p:cNvPr>
            <p:cNvPicPr>
              <a:picLocks noChangeAspect="1"/>
            </p:cNvPicPr>
            <p:nvPr/>
          </p:nvPicPr>
          <p:blipFill>
            <a:blip r:embed="rId4"/>
            <a:srcRect l="24838" t="8797"/>
            <a:stretch>
              <a:fillRect/>
            </a:stretch>
          </p:blipFill>
          <p:spPr>
            <a:xfrm>
              <a:off x="43580" y="3645026"/>
              <a:ext cx="3920416" cy="3155484"/>
            </a:xfrm>
            <a:prstGeom prst="rect">
              <a:avLst/>
            </a:prstGeom>
            <a:noFill/>
            <a:ln w="57150" cap="rnd">
              <a:solidFill>
                <a:srgbClr val="6FAE22"/>
              </a:solidFill>
              <a:prstDash val="solid"/>
              <a:miter/>
            </a:ln>
          </p:spPr>
        </p:pic>
      </p:grpSp>
      <p:pic>
        <p:nvPicPr>
          <p:cNvPr id="9" name="Image 16" descr="Logo abeille transparant.png">
            <a:extLst>
              <a:ext uri="{FF2B5EF4-FFF2-40B4-BE49-F238E27FC236}">
                <a16:creationId xmlns:a16="http://schemas.microsoft.com/office/drawing/2014/main" id="{390701AE-DED6-48AE-B345-C64F34FE7245}"/>
              </a:ext>
            </a:extLst>
          </p:cNvPr>
          <p:cNvPicPr>
            <a:picLocks noChangeAspect="1"/>
          </p:cNvPicPr>
          <p:nvPr/>
        </p:nvPicPr>
        <p:blipFill>
          <a:blip r:embed="rId2"/>
          <a:stretch>
            <a:fillRect/>
          </a:stretch>
        </p:blipFill>
        <p:spPr>
          <a:xfrm>
            <a:off x="7452323" y="3119448"/>
            <a:ext cx="1384922" cy="1384922"/>
          </a:xfrm>
          <a:prstGeom prst="rect">
            <a:avLst/>
          </a:prstGeom>
          <a:noFill/>
          <a:ln cap="flat">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name="Slide31">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6EA6E71-2729-4DF7-A844-60323EB207E7}"/>
              </a:ext>
            </a:extLst>
          </p:cNvPr>
          <p:cNvSpPr txBox="1">
            <a:spLocks noGrp="1"/>
          </p:cNvSpPr>
          <p:nvPr>
            <p:ph type="title"/>
          </p:nvPr>
        </p:nvSpPr>
        <p:spPr>
          <a:xfrm>
            <a:off x="179515" y="0"/>
            <a:ext cx="6347709" cy="1320795"/>
          </a:xfrm>
        </p:spPr>
        <p:txBody>
          <a:bodyPr/>
          <a:lstStyle/>
          <a:p>
            <a:pPr lvl="0"/>
            <a:r>
              <a:rPr lang="fr-FR" sz="3200" b="1" u="sng"/>
              <a:t>Groupe de discussions Parents Enfants diabétiques</a:t>
            </a:r>
          </a:p>
        </p:txBody>
      </p:sp>
      <p:pic>
        <p:nvPicPr>
          <p:cNvPr id="3" name="Image 4">
            <a:extLst>
              <a:ext uri="{FF2B5EF4-FFF2-40B4-BE49-F238E27FC236}">
                <a16:creationId xmlns:a16="http://schemas.microsoft.com/office/drawing/2014/main" id="{4602F9CE-E450-4D3A-BF7C-9F046F041798}"/>
              </a:ext>
            </a:extLst>
          </p:cNvPr>
          <p:cNvPicPr>
            <a:picLocks noChangeAspect="1"/>
          </p:cNvPicPr>
          <p:nvPr/>
        </p:nvPicPr>
        <p:blipFill>
          <a:blip r:embed="rId2"/>
          <a:stretch>
            <a:fillRect/>
          </a:stretch>
        </p:blipFill>
        <p:spPr>
          <a:xfrm>
            <a:off x="0" y="1307134"/>
            <a:ext cx="3923928" cy="5550865"/>
          </a:xfrm>
          <a:prstGeom prst="rect">
            <a:avLst/>
          </a:prstGeom>
          <a:noFill/>
          <a:ln cap="flat">
            <a:noFill/>
          </a:ln>
        </p:spPr>
      </p:pic>
      <p:pic>
        <p:nvPicPr>
          <p:cNvPr id="4" name="Image 6">
            <a:extLst>
              <a:ext uri="{FF2B5EF4-FFF2-40B4-BE49-F238E27FC236}">
                <a16:creationId xmlns:a16="http://schemas.microsoft.com/office/drawing/2014/main" id="{3F342173-805A-44AE-AC17-CAC61FCF17A4}"/>
              </a:ext>
            </a:extLst>
          </p:cNvPr>
          <p:cNvPicPr>
            <a:picLocks noChangeAspect="1"/>
          </p:cNvPicPr>
          <p:nvPr/>
        </p:nvPicPr>
        <p:blipFill>
          <a:blip r:embed="rId3"/>
          <a:stretch>
            <a:fillRect/>
          </a:stretch>
        </p:blipFill>
        <p:spPr>
          <a:xfrm>
            <a:off x="4189680" y="2348883"/>
            <a:ext cx="4675089" cy="3265587"/>
          </a:xfrm>
          <a:prstGeom prst="rect">
            <a:avLst/>
          </a:prstGeom>
          <a:noFill/>
          <a:ln cap="flat">
            <a:noFill/>
          </a:ln>
        </p:spPr>
      </p:pic>
      <p:pic>
        <p:nvPicPr>
          <p:cNvPr id="5" name="Image 16" descr="Logo abeille transparant.png">
            <a:extLst>
              <a:ext uri="{FF2B5EF4-FFF2-40B4-BE49-F238E27FC236}">
                <a16:creationId xmlns:a16="http://schemas.microsoft.com/office/drawing/2014/main" id="{624096E2-4568-4A03-8123-D1411B7D6C70}"/>
              </a:ext>
            </a:extLst>
          </p:cNvPr>
          <p:cNvPicPr>
            <a:picLocks noChangeAspect="1"/>
          </p:cNvPicPr>
          <p:nvPr/>
        </p:nvPicPr>
        <p:blipFill>
          <a:blip r:embed="rId4"/>
          <a:stretch>
            <a:fillRect/>
          </a:stretch>
        </p:blipFill>
        <p:spPr>
          <a:xfrm>
            <a:off x="7479846" y="0"/>
            <a:ext cx="1384922" cy="1384922"/>
          </a:xfrm>
          <a:prstGeom prst="rect">
            <a:avLst/>
          </a:prstGeom>
          <a:noFill/>
          <a:ln cap="flat">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name="Slide32">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51ABFA9-2655-424E-B8D6-701C3E2E5EFB}"/>
              </a:ext>
            </a:extLst>
          </p:cNvPr>
          <p:cNvSpPr txBox="1">
            <a:spLocks noGrp="1"/>
          </p:cNvSpPr>
          <p:nvPr>
            <p:ph type="title"/>
          </p:nvPr>
        </p:nvSpPr>
        <p:spPr>
          <a:xfrm>
            <a:off x="107506" y="156234"/>
            <a:ext cx="7056781" cy="1320795"/>
          </a:xfrm>
        </p:spPr>
        <p:txBody>
          <a:bodyPr anchorCtr="1">
            <a:noAutofit/>
          </a:bodyPr>
          <a:lstStyle/>
          <a:p>
            <a:pPr lvl="0" algn="ctr"/>
            <a:r>
              <a:rPr lang="fr-FR" sz="2800" i="1"/>
              <a:t>Pour plus d’informations ou suivre nos actualités vous pouvez nous retrouver sur notre page Facebook :</a:t>
            </a:r>
            <a:br>
              <a:rPr lang="fr-FR" sz="2800" b="1" i="1"/>
            </a:br>
            <a:r>
              <a:rPr lang="fr-FR" sz="2800" b="1"/>
              <a:t> Résédia, Maison Sport-Santé</a:t>
            </a:r>
          </a:p>
        </p:txBody>
      </p:sp>
      <p:pic>
        <p:nvPicPr>
          <p:cNvPr id="3" name="Image 4">
            <a:extLst>
              <a:ext uri="{FF2B5EF4-FFF2-40B4-BE49-F238E27FC236}">
                <a16:creationId xmlns:a16="http://schemas.microsoft.com/office/drawing/2014/main" id="{374A2EBD-9CCA-46E0-A377-C382FAE6F4D6}"/>
              </a:ext>
            </a:extLst>
          </p:cNvPr>
          <p:cNvPicPr>
            <a:picLocks noChangeAspect="1"/>
          </p:cNvPicPr>
          <p:nvPr/>
        </p:nvPicPr>
        <p:blipFill>
          <a:blip r:embed="rId2"/>
          <a:srcRect l="104" t="8542" b="2619"/>
          <a:stretch>
            <a:fillRect/>
          </a:stretch>
        </p:blipFill>
        <p:spPr>
          <a:xfrm>
            <a:off x="1846703" y="1979986"/>
            <a:ext cx="4165457" cy="4728508"/>
          </a:xfrm>
          <a:prstGeom prst="rect">
            <a:avLst/>
          </a:prstGeom>
          <a:noFill/>
          <a:ln cap="flat">
            <a:noFill/>
          </a:ln>
        </p:spPr>
      </p:pic>
      <p:pic>
        <p:nvPicPr>
          <p:cNvPr id="4" name="Image 8">
            <a:extLst>
              <a:ext uri="{FF2B5EF4-FFF2-40B4-BE49-F238E27FC236}">
                <a16:creationId xmlns:a16="http://schemas.microsoft.com/office/drawing/2014/main" id="{C7BF119E-2081-4125-8B9C-2150A72D82B8}"/>
              </a:ext>
            </a:extLst>
          </p:cNvPr>
          <p:cNvPicPr>
            <a:picLocks noChangeAspect="1"/>
          </p:cNvPicPr>
          <p:nvPr/>
        </p:nvPicPr>
        <p:blipFill>
          <a:blip r:embed="rId3"/>
          <a:stretch>
            <a:fillRect/>
          </a:stretch>
        </p:blipFill>
        <p:spPr>
          <a:xfrm>
            <a:off x="391482" y="2869122"/>
            <a:ext cx="1165567" cy="1119755"/>
          </a:xfrm>
          <a:prstGeom prst="rect">
            <a:avLst/>
          </a:prstGeom>
          <a:noFill/>
          <a:ln cap="flat">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name="Slide33">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5D4BB3-C292-4164-866E-ECFCA7B788E5}"/>
              </a:ext>
            </a:extLst>
          </p:cNvPr>
          <p:cNvSpPr txBox="1">
            <a:spLocks noGrp="1"/>
          </p:cNvSpPr>
          <p:nvPr>
            <p:ph type="title"/>
          </p:nvPr>
        </p:nvSpPr>
        <p:spPr>
          <a:xfrm>
            <a:off x="107506" y="116631"/>
            <a:ext cx="7056781" cy="1320795"/>
          </a:xfrm>
        </p:spPr>
        <p:txBody>
          <a:bodyPr/>
          <a:lstStyle/>
          <a:p>
            <a:pPr lvl="0"/>
            <a:r>
              <a:rPr lang="fr-FR" sz="3200"/>
              <a:t>Ou sur notre site internet :</a:t>
            </a:r>
            <a:br>
              <a:rPr lang="fr-FR" sz="3200"/>
            </a:br>
            <a:r>
              <a:rPr lang="fr-FR" sz="3200" b="1"/>
              <a:t>http://resedia.bourgogne-sante.fr/</a:t>
            </a:r>
          </a:p>
        </p:txBody>
      </p:sp>
      <p:pic>
        <p:nvPicPr>
          <p:cNvPr id="3" name="Image 3">
            <a:extLst>
              <a:ext uri="{FF2B5EF4-FFF2-40B4-BE49-F238E27FC236}">
                <a16:creationId xmlns:a16="http://schemas.microsoft.com/office/drawing/2014/main" id="{FEB2F8C3-748E-40E4-9260-BD2FCF1F07B2}"/>
              </a:ext>
            </a:extLst>
          </p:cNvPr>
          <p:cNvPicPr>
            <a:picLocks noChangeAspect="1"/>
          </p:cNvPicPr>
          <p:nvPr/>
        </p:nvPicPr>
        <p:blipFill>
          <a:blip r:embed="rId2"/>
          <a:stretch>
            <a:fillRect/>
          </a:stretch>
        </p:blipFill>
        <p:spPr>
          <a:xfrm>
            <a:off x="-108520" y="1268757"/>
            <a:ext cx="9252520" cy="5688628"/>
          </a:xfrm>
          <a:prstGeom prst="rect">
            <a:avLst/>
          </a:prstGeom>
          <a:noFill/>
          <a:ln cap="flat">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name="Slide29">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CDCAB35-4B68-4188-B8BA-50A5128F9475}"/>
              </a:ext>
            </a:extLst>
          </p:cNvPr>
          <p:cNvSpPr txBox="1">
            <a:spLocks noGrp="1"/>
          </p:cNvSpPr>
          <p:nvPr>
            <p:ph type="title"/>
          </p:nvPr>
        </p:nvSpPr>
        <p:spPr>
          <a:xfrm>
            <a:off x="323523" y="2924946"/>
            <a:ext cx="6984772" cy="1968867"/>
          </a:xfrm>
        </p:spPr>
        <p:txBody>
          <a:bodyPr/>
          <a:lstStyle/>
          <a:p>
            <a:pPr lvl="0"/>
            <a:r>
              <a:rPr lang="fr-FR" sz="4400" b="1"/>
              <a:t>Avez-vous des questions ?</a:t>
            </a:r>
          </a:p>
        </p:txBody>
      </p:sp>
      <p:pic>
        <p:nvPicPr>
          <p:cNvPr id="3" name="Image 4" descr="Logo abeille transparant.png">
            <a:extLst>
              <a:ext uri="{FF2B5EF4-FFF2-40B4-BE49-F238E27FC236}">
                <a16:creationId xmlns:a16="http://schemas.microsoft.com/office/drawing/2014/main" id="{42D704E6-2C3B-40E0-BEE7-4B779ABC7DDC}"/>
              </a:ext>
            </a:extLst>
          </p:cNvPr>
          <p:cNvPicPr>
            <a:picLocks noChangeAspect="1"/>
          </p:cNvPicPr>
          <p:nvPr/>
        </p:nvPicPr>
        <p:blipFill>
          <a:blip r:embed="rId2"/>
          <a:stretch>
            <a:fillRect/>
          </a:stretch>
        </p:blipFill>
        <p:spPr>
          <a:xfrm>
            <a:off x="7452323" y="24012"/>
            <a:ext cx="1384922" cy="1384922"/>
          </a:xfrm>
          <a:prstGeom prst="rect">
            <a:avLst/>
          </a:prstGeom>
          <a:noFill/>
          <a:ln cap="flat">
            <a:noFill/>
          </a:ln>
        </p:spPr>
      </p:pic>
      <p:pic>
        <p:nvPicPr>
          <p:cNvPr id="4" name="Picture 2" descr="Z:\RESEDIA 1 TOUT\Mes images\Logo Résédia et obésité (2).png">
            <a:extLst>
              <a:ext uri="{FF2B5EF4-FFF2-40B4-BE49-F238E27FC236}">
                <a16:creationId xmlns:a16="http://schemas.microsoft.com/office/drawing/2014/main" id="{BEE7BE8B-5A72-405B-BBE2-507C21EDC819}"/>
              </a:ext>
            </a:extLst>
          </p:cNvPr>
          <p:cNvPicPr>
            <a:picLocks noChangeAspect="1"/>
          </p:cNvPicPr>
          <p:nvPr/>
        </p:nvPicPr>
        <p:blipFill>
          <a:blip r:embed="rId3"/>
          <a:srcRect/>
          <a:stretch>
            <a:fillRect/>
          </a:stretch>
        </p:blipFill>
        <p:spPr>
          <a:xfrm>
            <a:off x="1481163" y="4293098"/>
            <a:ext cx="4320475" cy="1986469"/>
          </a:xfrm>
          <a:prstGeom prst="rect">
            <a:avLst/>
          </a:prstGeom>
          <a:noFill/>
          <a:ln cap="flat">
            <a:noFill/>
          </a:ln>
        </p:spPr>
      </p:pic>
      <p:pic>
        <p:nvPicPr>
          <p:cNvPr id="5" name="Image 8">
            <a:extLst>
              <a:ext uri="{FF2B5EF4-FFF2-40B4-BE49-F238E27FC236}">
                <a16:creationId xmlns:a16="http://schemas.microsoft.com/office/drawing/2014/main" id="{63880167-A187-4802-9A89-9DD3CBCFC5B0}"/>
              </a:ext>
            </a:extLst>
          </p:cNvPr>
          <p:cNvPicPr>
            <a:picLocks noChangeAspect="1"/>
          </p:cNvPicPr>
          <p:nvPr/>
        </p:nvPicPr>
        <p:blipFill>
          <a:blip r:embed="rId4"/>
          <a:stretch>
            <a:fillRect/>
          </a:stretch>
        </p:blipFill>
        <p:spPr>
          <a:xfrm>
            <a:off x="2744352" y="366509"/>
            <a:ext cx="2143125" cy="2143125"/>
          </a:xfrm>
          <a:prstGeom prst="rect">
            <a:avLst/>
          </a:prstGeom>
          <a:noFill/>
          <a:ln cap="flat">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name="Slide17">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7ADBF758-C845-4C3E-98C0-1FFBC56CA378}"/>
              </a:ext>
            </a:extLst>
          </p:cNvPr>
          <p:cNvSpPr/>
          <p:nvPr/>
        </p:nvSpPr>
        <p:spPr>
          <a:xfrm>
            <a:off x="323523" y="4293098"/>
            <a:ext cx="7416826" cy="1754322"/>
          </a:xfrm>
          <a:prstGeom prst="rect">
            <a:avLst/>
          </a:prstGeom>
          <a:noFill/>
          <a:ln cap="flat">
            <a:noFill/>
            <a:prstDash val="solid"/>
          </a:ln>
        </p:spPr>
        <p:txBody>
          <a:bodyPr vert="horz" wrap="square" lIns="91440" tIns="45720" rIns="91440" bIns="45720" anchor="t" anchorCtr="1" compatLnSpc="1">
            <a:sp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5400" b="1" i="0" u="none" strike="noStrike" kern="1200" cap="none" spc="0" baseline="0">
                <a:solidFill>
                  <a:srgbClr val="92278F"/>
                </a:solidFill>
                <a:effectLst>
                  <a:outerShdw dist="50804" dir="5400000">
                    <a:srgbClr val="000000"/>
                  </a:outerShdw>
                </a:effectLst>
                <a:uFillTx/>
                <a:latin typeface="Trebuchet MS"/>
              </a:rPr>
              <a:t>Merci de votre attention!!</a:t>
            </a:r>
          </a:p>
        </p:txBody>
      </p:sp>
      <p:pic>
        <p:nvPicPr>
          <p:cNvPr id="3" name="Picture 2" descr="Z:\RESEDIA 1 TOUT\Mes images\Logo Résédia et obésité (2).png">
            <a:extLst>
              <a:ext uri="{FF2B5EF4-FFF2-40B4-BE49-F238E27FC236}">
                <a16:creationId xmlns:a16="http://schemas.microsoft.com/office/drawing/2014/main" id="{A13411D9-7BE1-4F38-93C9-F141A7C9A9CA}"/>
              </a:ext>
            </a:extLst>
          </p:cNvPr>
          <p:cNvPicPr>
            <a:picLocks noChangeAspect="1"/>
          </p:cNvPicPr>
          <p:nvPr/>
        </p:nvPicPr>
        <p:blipFill>
          <a:blip r:embed="rId2"/>
          <a:srcRect/>
          <a:stretch>
            <a:fillRect/>
          </a:stretch>
        </p:blipFill>
        <p:spPr>
          <a:xfrm>
            <a:off x="1871703" y="43022"/>
            <a:ext cx="4320475" cy="1986469"/>
          </a:xfrm>
          <a:prstGeom prst="rect">
            <a:avLst/>
          </a:prstGeom>
          <a:noFill/>
          <a:ln cap="flat">
            <a:noFill/>
          </a:ln>
        </p:spPr>
      </p:pic>
      <p:pic>
        <p:nvPicPr>
          <p:cNvPr id="4" name="Image 2">
            <a:extLst>
              <a:ext uri="{FF2B5EF4-FFF2-40B4-BE49-F238E27FC236}">
                <a16:creationId xmlns:a16="http://schemas.microsoft.com/office/drawing/2014/main" id="{BACFAB85-05A1-4430-9AC6-D91FD207BC1B}"/>
              </a:ext>
            </a:extLst>
          </p:cNvPr>
          <p:cNvPicPr>
            <a:picLocks noChangeAspect="1"/>
          </p:cNvPicPr>
          <p:nvPr/>
        </p:nvPicPr>
        <p:blipFill>
          <a:blip r:embed="rId3"/>
          <a:stretch>
            <a:fillRect/>
          </a:stretch>
        </p:blipFill>
        <p:spPr>
          <a:xfrm>
            <a:off x="2767212" y="2029492"/>
            <a:ext cx="2529459" cy="1911800"/>
          </a:xfrm>
          <a:prstGeom prst="rect">
            <a:avLst/>
          </a:prstGeom>
          <a:noFill/>
          <a:ln cap="flat">
            <a:noFill/>
          </a:ln>
        </p:spPr>
      </p:pic>
      <p:pic>
        <p:nvPicPr>
          <p:cNvPr id="5" name="Image 5" descr="Logo abeille transparant.png">
            <a:extLst>
              <a:ext uri="{FF2B5EF4-FFF2-40B4-BE49-F238E27FC236}">
                <a16:creationId xmlns:a16="http://schemas.microsoft.com/office/drawing/2014/main" id="{599CE89B-27D9-4867-A27B-3CB60C8A31DB}"/>
              </a:ext>
            </a:extLst>
          </p:cNvPr>
          <p:cNvPicPr>
            <a:picLocks noChangeAspect="1"/>
          </p:cNvPicPr>
          <p:nvPr/>
        </p:nvPicPr>
        <p:blipFill>
          <a:blip r:embed="rId4"/>
          <a:stretch>
            <a:fillRect/>
          </a:stretch>
        </p:blipFill>
        <p:spPr>
          <a:xfrm>
            <a:off x="7452323" y="24012"/>
            <a:ext cx="1384922" cy="1384922"/>
          </a:xfrm>
          <a:prstGeom prst="rect">
            <a:avLst/>
          </a:prstGeom>
          <a:noFill/>
          <a:ln cap="flat">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38">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2254981-E666-4B00-84AA-5B09C2380BF6}"/>
              </a:ext>
            </a:extLst>
          </p:cNvPr>
          <p:cNvSpPr txBox="1">
            <a:spLocks noGrp="1"/>
          </p:cNvSpPr>
          <p:nvPr>
            <p:ph type="title"/>
          </p:nvPr>
        </p:nvSpPr>
        <p:spPr>
          <a:xfrm>
            <a:off x="88486" y="344125"/>
            <a:ext cx="6662053" cy="1320795"/>
          </a:xfrm>
        </p:spPr>
        <p:txBody>
          <a:bodyPr/>
          <a:lstStyle/>
          <a:p>
            <a:pPr lvl="0"/>
            <a:r>
              <a:rPr lang="fr-FR" sz="2500" b="1" u="sng"/>
              <a:t>Distinction entre Education Thérapeutique du Patient (ETP) et information</a:t>
            </a:r>
          </a:p>
        </p:txBody>
      </p:sp>
      <p:sp>
        <p:nvSpPr>
          <p:cNvPr id="3" name="Espace réservé du contenu 2">
            <a:extLst>
              <a:ext uri="{FF2B5EF4-FFF2-40B4-BE49-F238E27FC236}">
                <a16:creationId xmlns:a16="http://schemas.microsoft.com/office/drawing/2014/main" id="{7BE13266-42D2-4F28-B135-D91E1BE0A000}"/>
              </a:ext>
            </a:extLst>
          </p:cNvPr>
          <p:cNvSpPr txBox="1">
            <a:spLocks noGrp="1"/>
          </p:cNvSpPr>
          <p:nvPr>
            <p:ph idx="1"/>
          </p:nvPr>
        </p:nvSpPr>
        <p:spPr>
          <a:xfrm>
            <a:off x="88486" y="1408934"/>
            <a:ext cx="7068458" cy="5399321"/>
          </a:xfrm>
        </p:spPr>
        <p:txBody>
          <a:bodyPr/>
          <a:lstStyle/>
          <a:p>
            <a:pPr lvl="0"/>
            <a:r>
              <a:rPr lang="fr-FR" sz="2400" b="1">
                <a:solidFill>
                  <a:srgbClr val="4A234A"/>
                </a:solidFill>
                <a:latin typeface="Trebuchet MS" pitchFamily="34"/>
              </a:rPr>
              <a:t>l’ETP ne se résume pas à la délivrance d’une information. Des études ont démontré que l’information seule ne suffisait pas à aider les patients à gérer leur maladie au quotidien. </a:t>
            </a:r>
          </a:p>
          <a:p>
            <a:pPr lvl="0"/>
            <a:endParaRPr lang="fr-FR" sz="2400" b="1">
              <a:solidFill>
                <a:srgbClr val="4A234A"/>
              </a:solidFill>
              <a:latin typeface="Trebuchet MS" pitchFamily="34"/>
            </a:endParaRPr>
          </a:p>
          <a:p>
            <a:pPr marL="0" lvl="0" indent="0">
              <a:buNone/>
            </a:pPr>
            <a:endParaRPr lang="fr-FR" sz="2400" b="1">
              <a:solidFill>
                <a:srgbClr val="4A234A"/>
              </a:solidFill>
              <a:latin typeface="Trebuchet MS" pitchFamily="34"/>
            </a:endParaRPr>
          </a:p>
          <a:p>
            <a:pPr lvl="0"/>
            <a:r>
              <a:rPr lang="fr-FR" sz="2400" b="1">
                <a:solidFill>
                  <a:srgbClr val="4A234A"/>
                </a:solidFill>
                <a:latin typeface="Trebuchet MS" pitchFamily="34"/>
              </a:rPr>
              <a:t>Une information orale ou écrite, un conseil, un message de prévention, peuvent être délivrés par un professionnel de santé à diverses occasions. Néanmoins, cela ne s’apparente à de l’ETP.</a:t>
            </a:r>
          </a:p>
          <a:p>
            <a:pPr marL="0" lvl="0" indent="0">
              <a:buNone/>
            </a:pPr>
            <a:endParaRPr lang="fr-FR" b="1">
              <a:solidFill>
                <a:srgbClr val="4A234A"/>
              </a:solidFill>
              <a:latin typeface="Arial" pitchFamily="34"/>
            </a:endParaRPr>
          </a:p>
        </p:txBody>
      </p:sp>
      <p:pic>
        <p:nvPicPr>
          <p:cNvPr id="4" name="Image 6" descr="Logo abeille transparant.png">
            <a:extLst>
              <a:ext uri="{FF2B5EF4-FFF2-40B4-BE49-F238E27FC236}">
                <a16:creationId xmlns:a16="http://schemas.microsoft.com/office/drawing/2014/main" id="{18258801-4B01-417C-9E9F-E77B2F6E5B63}"/>
              </a:ext>
            </a:extLst>
          </p:cNvPr>
          <p:cNvPicPr>
            <a:picLocks noChangeAspect="1"/>
          </p:cNvPicPr>
          <p:nvPr/>
        </p:nvPicPr>
        <p:blipFill>
          <a:blip r:embed="rId2"/>
          <a:stretch>
            <a:fillRect/>
          </a:stretch>
        </p:blipFill>
        <p:spPr>
          <a:xfrm>
            <a:off x="7452323" y="24012"/>
            <a:ext cx="1384922" cy="1384922"/>
          </a:xfrm>
          <a:prstGeom prst="rect">
            <a:avLst/>
          </a:prstGeom>
          <a:noFill/>
          <a:ln cap="flat">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1000"/>
                                        <p:tgtEl>
                                          <p:spTgt spid="3">
                                            <p:txEl>
                                              <p:pRg st="3" end="3"/>
                                            </p:txEl>
                                          </p:spTgt>
                                        </p:tgtEl>
                                      </p:cBhvr>
                                    </p:animEffect>
                                    <p:anim calcmode="lin" valueType="num">
                                      <p:cBhvr>
                                        <p:cTn id="1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name="Slide35">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42395E5-CA37-4415-9A0B-E837E1EB56E5}"/>
              </a:ext>
            </a:extLst>
          </p:cNvPr>
          <p:cNvSpPr txBox="1">
            <a:spLocks noGrp="1"/>
          </p:cNvSpPr>
          <p:nvPr>
            <p:ph type="title"/>
          </p:nvPr>
        </p:nvSpPr>
        <p:spPr>
          <a:xfrm>
            <a:off x="217718" y="156243"/>
            <a:ext cx="7087651" cy="1320795"/>
          </a:xfrm>
        </p:spPr>
        <p:txBody>
          <a:bodyPr/>
          <a:lstStyle/>
          <a:p>
            <a:pPr lvl="0"/>
            <a:r>
              <a:rPr lang="fr-FR" sz="2800" b="1" u="sng"/>
              <a:t>Qui peut mettre en place un programme d’ETP ?</a:t>
            </a:r>
          </a:p>
        </p:txBody>
      </p:sp>
      <p:sp>
        <p:nvSpPr>
          <p:cNvPr id="3" name="Espace réservé du contenu 2">
            <a:extLst>
              <a:ext uri="{FF2B5EF4-FFF2-40B4-BE49-F238E27FC236}">
                <a16:creationId xmlns:a16="http://schemas.microsoft.com/office/drawing/2014/main" id="{4BEE4BB6-1D04-429E-87A0-4DEB5C44437D}"/>
              </a:ext>
            </a:extLst>
          </p:cNvPr>
          <p:cNvSpPr txBox="1">
            <a:spLocks noGrp="1"/>
          </p:cNvSpPr>
          <p:nvPr>
            <p:ph idx="1"/>
          </p:nvPr>
        </p:nvSpPr>
        <p:spPr>
          <a:xfrm>
            <a:off x="406405" y="1814288"/>
            <a:ext cx="6550907" cy="4227070"/>
          </a:xfrm>
        </p:spPr>
        <p:txBody>
          <a:bodyPr/>
          <a:lstStyle/>
          <a:p>
            <a:pPr lvl="0">
              <a:lnSpc>
                <a:spcPct val="80000"/>
              </a:lnSpc>
              <a:buFont typeface="Wingdings" pitchFamily="2"/>
              <a:buChar char="Ø"/>
            </a:pPr>
            <a:r>
              <a:rPr lang="fr-FR" sz="2200" b="1">
                <a:solidFill>
                  <a:srgbClr val="4A234A"/>
                </a:solidFill>
              </a:rPr>
              <a:t>Un établissement de santé (public ou privé)</a:t>
            </a:r>
          </a:p>
          <a:p>
            <a:pPr lvl="0">
              <a:lnSpc>
                <a:spcPct val="80000"/>
              </a:lnSpc>
              <a:buFont typeface="Wingdings" pitchFamily="2"/>
              <a:buChar char="Ø"/>
            </a:pPr>
            <a:r>
              <a:rPr lang="fr-FR" sz="2200" b="1">
                <a:solidFill>
                  <a:srgbClr val="4A234A"/>
                </a:solidFill>
              </a:rPr>
              <a:t>Une structure d’exercice collectif (centre de santé/maison de santé pluridisciplinaire/pôle de santé)</a:t>
            </a:r>
          </a:p>
          <a:p>
            <a:pPr lvl="0">
              <a:lnSpc>
                <a:spcPct val="80000"/>
              </a:lnSpc>
              <a:buFont typeface="Wingdings" pitchFamily="2"/>
              <a:buChar char="Ø"/>
            </a:pPr>
            <a:r>
              <a:rPr lang="fr-FR" sz="2200" b="1">
                <a:solidFill>
                  <a:srgbClr val="4A234A"/>
                </a:solidFill>
              </a:rPr>
              <a:t>Une officine</a:t>
            </a:r>
          </a:p>
          <a:p>
            <a:pPr lvl="0">
              <a:lnSpc>
                <a:spcPct val="80000"/>
              </a:lnSpc>
              <a:buFont typeface="Wingdings" pitchFamily="2"/>
              <a:buChar char="Ø"/>
            </a:pPr>
            <a:r>
              <a:rPr lang="fr-FR" sz="2200" b="1">
                <a:solidFill>
                  <a:srgbClr val="4A234A"/>
                </a:solidFill>
              </a:rPr>
              <a:t>Un réseau de santé</a:t>
            </a:r>
          </a:p>
          <a:p>
            <a:pPr lvl="0">
              <a:lnSpc>
                <a:spcPct val="80000"/>
              </a:lnSpc>
              <a:buFont typeface="Wingdings" pitchFamily="2"/>
              <a:buChar char="Ø"/>
            </a:pPr>
            <a:r>
              <a:rPr lang="fr-FR" sz="2200" b="1">
                <a:solidFill>
                  <a:srgbClr val="4A234A"/>
                </a:solidFill>
              </a:rPr>
              <a:t>Une association de patients</a:t>
            </a:r>
          </a:p>
          <a:p>
            <a:pPr lvl="0">
              <a:lnSpc>
                <a:spcPct val="80000"/>
              </a:lnSpc>
              <a:buFont typeface="Wingdings" pitchFamily="2"/>
              <a:buChar char="Ø"/>
            </a:pPr>
            <a:r>
              <a:rPr lang="fr-FR" sz="2200" b="1">
                <a:solidFill>
                  <a:srgbClr val="4A234A"/>
                </a:solidFill>
              </a:rPr>
              <a:t>L’Assurance maladie dans le cadre des centres d’examens de santé et la Sécurité sociale agricole</a:t>
            </a:r>
          </a:p>
          <a:p>
            <a:pPr lvl="0">
              <a:lnSpc>
                <a:spcPct val="80000"/>
              </a:lnSpc>
              <a:buFont typeface="Wingdings" pitchFamily="2"/>
              <a:buChar char="Ø"/>
            </a:pPr>
            <a:r>
              <a:rPr lang="fr-FR" sz="2200" b="1">
                <a:solidFill>
                  <a:srgbClr val="4A234A"/>
                </a:solidFill>
              </a:rPr>
              <a:t>Une mutuelle ou une autre assurance complémentaire</a:t>
            </a:r>
          </a:p>
          <a:p>
            <a:pPr lvl="0">
              <a:lnSpc>
                <a:spcPct val="80000"/>
              </a:lnSpc>
              <a:buFont typeface="Wingdings" pitchFamily="2"/>
              <a:buChar char="Ø"/>
            </a:pPr>
            <a:endParaRPr lang="fr-FR" sz="1700"/>
          </a:p>
        </p:txBody>
      </p:sp>
      <p:pic>
        <p:nvPicPr>
          <p:cNvPr id="4" name="Image 6" descr="Logo abeille transparant.png">
            <a:extLst>
              <a:ext uri="{FF2B5EF4-FFF2-40B4-BE49-F238E27FC236}">
                <a16:creationId xmlns:a16="http://schemas.microsoft.com/office/drawing/2014/main" id="{A80F1ED1-58C6-4433-881D-0AFD66167DBE}"/>
              </a:ext>
            </a:extLst>
          </p:cNvPr>
          <p:cNvPicPr>
            <a:picLocks noChangeAspect="1"/>
          </p:cNvPicPr>
          <p:nvPr/>
        </p:nvPicPr>
        <p:blipFill>
          <a:blip r:embed="rId2"/>
          <a:stretch>
            <a:fillRect/>
          </a:stretch>
        </p:blipFill>
        <p:spPr>
          <a:xfrm>
            <a:off x="7452323" y="24012"/>
            <a:ext cx="1384922" cy="1384922"/>
          </a:xfrm>
          <a:prstGeom prst="rect">
            <a:avLst/>
          </a:prstGeom>
          <a:noFill/>
          <a:ln cap="flat">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fade">
                                      <p:cBhvr>
                                        <p:cTn id="25"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name="Slide36">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FEE1950-A6C7-49EB-AE22-E387551A72EA}"/>
              </a:ext>
            </a:extLst>
          </p:cNvPr>
          <p:cNvSpPr txBox="1">
            <a:spLocks noGrp="1"/>
          </p:cNvSpPr>
          <p:nvPr>
            <p:ph type="title"/>
          </p:nvPr>
        </p:nvSpPr>
        <p:spPr>
          <a:xfrm>
            <a:off x="0" y="156243"/>
            <a:ext cx="7242624" cy="888787"/>
          </a:xfrm>
        </p:spPr>
        <p:txBody>
          <a:bodyPr>
            <a:noAutofit/>
          </a:bodyPr>
          <a:lstStyle/>
          <a:p>
            <a:pPr lvl="0"/>
            <a:r>
              <a:rPr lang="fr-FR" sz="2800" b="1" u="sng"/>
              <a:t>Les pathologies concernées</a:t>
            </a:r>
          </a:p>
        </p:txBody>
      </p:sp>
      <p:sp>
        <p:nvSpPr>
          <p:cNvPr id="3" name="Espace réservé du contenu 2">
            <a:extLst>
              <a:ext uri="{FF2B5EF4-FFF2-40B4-BE49-F238E27FC236}">
                <a16:creationId xmlns:a16="http://schemas.microsoft.com/office/drawing/2014/main" id="{6F42B7BE-9C52-476C-BE92-4ED6F37A8B39}"/>
              </a:ext>
            </a:extLst>
          </p:cNvPr>
          <p:cNvSpPr txBox="1">
            <a:spLocks noGrp="1"/>
          </p:cNvSpPr>
          <p:nvPr>
            <p:ph idx="1"/>
          </p:nvPr>
        </p:nvSpPr>
        <p:spPr>
          <a:xfrm>
            <a:off x="188686" y="1654625"/>
            <a:ext cx="7242624" cy="4386733"/>
          </a:xfrm>
        </p:spPr>
        <p:txBody>
          <a:bodyPr/>
          <a:lstStyle/>
          <a:p>
            <a:pPr lvl="0">
              <a:buFont typeface="Wingdings" pitchFamily="2"/>
              <a:buChar char="Ø"/>
            </a:pPr>
            <a:r>
              <a:rPr lang="fr-FR" sz="2200" b="1">
                <a:solidFill>
                  <a:srgbClr val="4A234A"/>
                </a:solidFill>
              </a:rPr>
              <a:t>Au moins une des 30 affections de longue durée exonérant du ticket modérateur (ALD 30) (Diabète, asthme, Maladies cardio-vasculaires…)</a:t>
            </a:r>
          </a:p>
          <a:p>
            <a:pPr marL="0" lvl="0" indent="0">
              <a:buNone/>
            </a:pPr>
            <a:r>
              <a:rPr lang="fr-FR" sz="2200" b="1">
                <a:solidFill>
                  <a:srgbClr val="4A234A"/>
                </a:solidFill>
              </a:rPr>
              <a:t>						</a:t>
            </a:r>
          </a:p>
          <a:p>
            <a:pPr marL="0" lvl="0" indent="0">
              <a:buNone/>
            </a:pPr>
            <a:r>
              <a:rPr lang="fr-FR" sz="2200" b="1">
                <a:solidFill>
                  <a:srgbClr val="4A234A"/>
                </a:solidFill>
              </a:rPr>
              <a:t>							ET</a:t>
            </a:r>
          </a:p>
          <a:p>
            <a:pPr lvl="0">
              <a:buFont typeface="Wingdings" pitchFamily="2"/>
              <a:buChar char="Ø"/>
            </a:pPr>
            <a:r>
              <a:rPr lang="fr-FR" sz="2200" b="1">
                <a:solidFill>
                  <a:srgbClr val="4A234A"/>
                </a:solidFill>
              </a:rPr>
              <a:t>Addictions</a:t>
            </a:r>
          </a:p>
          <a:p>
            <a:pPr lvl="0">
              <a:buFont typeface="Wingdings" pitchFamily="2"/>
              <a:buChar char="Ø"/>
            </a:pPr>
            <a:r>
              <a:rPr lang="fr-FR" sz="2200" b="1">
                <a:solidFill>
                  <a:srgbClr val="4A234A"/>
                </a:solidFill>
              </a:rPr>
              <a:t>Douleur Chronique</a:t>
            </a:r>
          </a:p>
          <a:p>
            <a:pPr lvl="0">
              <a:buFont typeface="Wingdings" pitchFamily="2"/>
              <a:buChar char="Ø"/>
            </a:pPr>
            <a:r>
              <a:rPr lang="fr-FR" sz="2200" b="1">
                <a:solidFill>
                  <a:srgbClr val="4A234A"/>
                </a:solidFill>
              </a:rPr>
              <a:t>Obésité</a:t>
            </a:r>
          </a:p>
          <a:p>
            <a:pPr lvl="0">
              <a:buFont typeface="Wingdings" pitchFamily="2"/>
              <a:buChar char="Ø"/>
            </a:pPr>
            <a:r>
              <a:rPr lang="fr-FR" sz="2200" b="1">
                <a:solidFill>
                  <a:srgbClr val="4A234A"/>
                </a:solidFill>
              </a:rPr>
              <a:t>Syndrome d'apnée du sommeil</a:t>
            </a:r>
          </a:p>
          <a:p>
            <a:pPr lvl="0">
              <a:buFont typeface="Wingdings" pitchFamily="2"/>
              <a:buChar char="Ø"/>
            </a:pPr>
            <a:r>
              <a:rPr lang="fr-FR" sz="2200" b="1">
                <a:solidFill>
                  <a:srgbClr val="4A234A"/>
                </a:solidFill>
              </a:rPr>
              <a:t>Etc…</a:t>
            </a:r>
          </a:p>
          <a:p>
            <a:pPr lvl="0"/>
            <a:endParaRPr lang="fr-FR" sz="1700"/>
          </a:p>
        </p:txBody>
      </p:sp>
      <p:pic>
        <p:nvPicPr>
          <p:cNvPr id="4" name="Image 6" descr="Logo abeille transparant.png">
            <a:extLst>
              <a:ext uri="{FF2B5EF4-FFF2-40B4-BE49-F238E27FC236}">
                <a16:creationId xmlns:a16="http://schemas.microsoft.com/office/drawing/2014/main" id="{955152DF-02E6-4EB5-8893-BE65F27D6391}"/>
              </a:ext>
            </a:extLst>
          </p:cNvPr>
          <p:cNvPicPr>
            <a:picLocks noChangeAspect="1"/>
          </p:cNvPicPr>
          <p:nvPr/>
        </p:nvPicPr>
        <p:blipFill>
          <a:blip r:embed="rId2"/>
          <a:stretch>
            <a:fillRect/>
          </a:stretch>
        </p:blipFill>
        <p:spPr>
          <a:xfrm>
            <a:off x="7452323" y="24012"/>
            <a:ext cx="1384922" cy="1384922"/>
          </a:xfrm>
          <a:prstGeom prst="rect">
            <a:avLst/>
          </a:prstGeom>
          <a:noFill/>
          <a:ln cap="flat">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par>
                                <p:cTn id="18" presetID="16" presetClass="entr" presetSubtype="21" fill="hold" nodeType="with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barn(inVertical)">
                                      <p:cBhvr>
                                        <p:cTn id="20" dur="500"/>
                                        <p:tgtEl>
                                          <p:spTgt spid="3">
                                            <p:txEl>
                                              <p:pRg st="3" end="3"/>
                                            </p:txEl>
                                          </p:spTgt>
                                        </p:tgtEl>
                                      </p:cBhvr>
                                    </p:animEffect>
                                  </p:childTnLst>
                                </p:cTn>
                              </p:par>
                              <p:par>
                                <p:cTn id="21" presetID="16" presetClass="entr" presetSubtype="21"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barn(inVertical)">
                                      <p:cBhvr>
                                        <p:cTn id="23" dur="500"/>
                                        <p:tgtEl>
                                          <p:spTgt spid="3">
                                            <p:txEl>
                                              <p:pRg st="4" end="4"/>
                                            </p:txEl>
                                          </p:spTgt>
                                        </p:tgtEl>
                                      </p:cBhvr>
                                    </p:animEffect>
                                  </p:childTnLst>
                                </p:cTn>
                              </p:par>
                              <p:par>
                                <p:cTn id="24" presetID="16" presetClass="entr" presetSubtype="21" fill="hold" nodeType="with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barn(inVertical)">
                                      <p:cBhvr>
                                        <p:cTn id="26" dur="500"/>
                                        <p:tgtEl>
                                          <p:spTgt spid="3">
                                            <p:txEl>
                                              <p:pRg st="5" end="5"/>
                                            </p:txEl>
                                          </p:spTgt>
                                        </p:tgtEl>
                                      </p:cBhvr>
                                    </p:animEffect>
                                  </p:childTnLst>
                                </p:cTn>
                              </p:par>
                              <p:par>
                                <p:cTn id="27" presetID="16" presetClass="entr" presetSubtype="21" fill="hold"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barn(inVertical)">
                                      <p:cBhvr>
                                        <p:cTn id="29" dur="500"/>
                                        <p:tgtEl>
                                          <p:spTgt spid="3">
                                            <p:txEl>
                                              <p:pRg st="6" end="6"/>
                                            </p:txEl>
                                          </p:spTgt>
                                        </p:tgtEl>
                                      </p:cBhvr>
                                    </p:animEffect>
                                  </p:childTnLst>
                                </p:cTn>
                              </p:par>
                              <p:par>
                                <p:cTn id="30" presetID="16" presetClass="entr" presetSubtype="21" fill="hold" nodeType="with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barn(inVertical)">
                                      <p:cBhvr>
                                        <p:cTn id="3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name="Slide39">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AFA43EA-A5AF-4446-9BA7-AF6A948F1C11}"/>
              </a:ext>
            </a:extLst>
          </p:cNvPr>
          <p:cNvSpPr txBox="1">
            <a:spLocks noGrp="1"/>
          </p:cNvSpPr>
          <p:nvPr>
            <p:ph type="title"/>
          </p:nvPr>
        </p:nvSpPr>
        <p:spPr>
          <a:xfrm>
            <a:off x="0" y="156243"/>
            <a:ext cx="6734629" cy="1320795"/>
          </a:xfrm>
        </p:spPr>
        <p:txBody>
          <a:bodyPr/>
          <a:lstStyle/>
          <a:p>
            <a:pPr lvl="0"/>
            <a:r>
              <a:rPr lang="fr-FR" sz="3200" b="1" u="sng"/>
              <a:t>L’élaboration d’un programme d’ETP</a:t>
            </a:r>
          </a:p>
        </p:txBody>
      </p:sp>
      <p:sp>
        <p:nvSpPr>
          <p:cNvPr id="3" name="Espace réservé du contenu 2">
            <a:extLst>
              <a:ext uri="{FF2B5EF4-FFF2-40B4-BE49-F238E27FC236}">
                <a16:creationId xmlns:a16="http://schemas.microsoft.com/office/drawing/2014/main" id="{DA21EEA0-7E6A-41C8-BF17-8011A1040A5B}"/>
              </a:ext>
            </a:extLst>
          </p:cNvPr>
          <p:cNvSpPr txBox="1">
            <a:spLocks noGrp="1"/>
          </p:cNvSpPr>
          <p:nvPr>
            <p:ph idx="1"/>
          </p:nvPr>
        </p:nvSpPr>
        <p:spPr>
          <a:xfrm>
            <a:off x="478596" y="1774182"/>
            <a:ext cx="6734629" cy="4528291"/>
          </a:xfrm>
        </p:spPr>
        <p:txBody>
          <a:bodyPr/>
          <a:lstStyle/>
          <a:p>
            <a:pPr lvl="0">
              <a:buFont typeface="Calibri Light"/>
              <a:buAutoNum type="arabicPeriod"/>
            </a:pPr>
            <a:r>
              <a:rPr lang="fr-FR" sz="2400" b="1">
                <a:solidFill>
                  <a:srgbClr val="4A234A"/>
                </a:solidFill>
              </a:rPr>
              <a:t>Elaboration d’un dossier de demande d’autorisation du programme d’ETP auprès de l’Agence Régionale de Santé (ARS) </a:t>
            </a:r>
          </a:p>
          <a:p>
            <a:pPr lvl="0">
              <a:buFont typeface="Calibri Light"/>
              <a:buAutoNum type="arabicPeriod"/>
            </a:pPr>
            <a:r>
              <a:rPr lang="fr-FR" sz="2400" b="1">
                <a:solidFill>
                  <a:srgbClr val="4A234A"/>
                </a:solidFill>
              </a:rPr>
              <a:t>Validation du programme par l’ARS pour 4 ans</a:t>
            </a:r>
          </a:p>
          <a:p>
            <a:pPr lvl="0">
              <a:buFont typeface="Calibri Light"/>
              <a:buAutoNum type="arabicPeriod"/>
            </a:pPr>
            <a:r>
              <a:rPr lang="fr-FR" sz="2400" b="1">
                <a:solidFill>
                  <a:srgbClr val="4A234A"/>
                </a:solidFill>
              </a:rPr>
              <a:t>Mise en place du programme</a:t>
            </a:r>
          </a:p>
          <a:p>
            <a:pPr lvl="0">
              <a:buFont typeface="Calibri Light"/>
              <a:buAutoNum type="arabicPeriod"/>
            </a:pPr>
            <a:r>
              <a:rPr lang="fr-FR" sz="2400" b="1">
                <a:solidFill>
                  <a:srgbClr val="4A234A"/>
                </a:solidFill>
              </a:rPr>
              <a:t>Evaluation : Rapport d’évaluation annuel du programme d’ETP + évaluation quadriennale obligatoire pour renouvellement du programme</a:t>
            </a:r>
          </a:p>
        </p:txBody>
      </p:sp>
      <p:pic>
        <p:nvPicPr>
          <p:cNvPr id="4" name="Image 6" descr="Logo abeille transparant.png">
            <a:extLst>
              <a:ext uri="{FF2B5EF4-FFF2-40B4-BE49-F238E27FC236}">
                <a16:creationId xmlns:a16="http://schemas.microsoft.com/office/drawing/2014/main" id="{5AE6F33D-9AFB-42F3-A0F6-B3A0BB620774}"/>
              </a:ext>
            </a:extLst>
          </p:cNvPr>
          <p:cNvPicPr>
            <a:picLocks noChangeAspect="1"/>
          </p:cNvPicPr>
          <p:nvPr/>
        </p:nvPicPr>
        <p:blipFill>
          <a:blip r:embed="rId2"/>
          <a:stretch>
            <a:fillRect/>
          </a:stretch>
        </p:blipFill>
        <p:spPr>
          <a:xfrm>
            <a:off x="7452323" y="24012"/>
            <a:ext cx="1384922" cy="1384922"/>
          </a:xfrm>
          <a:prstGeom prst="rect">
            <a:avLst/>
          </a:prstGeom>
          <a:noFill/>
          <a:ln cap="flat">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name="Slide34">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004225C-2473-457D-9A54-654324990C8E}"/>
              </a:ext>
            </a:extLst>
          </p:cNvPr>
          <p:cNvSpPr txBox="1">
            <a:spLocks noGrp="1"/>
          </p:cNvSpPr>
          <p:nvPr>
            <p:ph type="title"/>
          </p:nvPr>
        </p:nvSpPr>
        <p:spPr>
          <a:xfrm>
            <a:off x="159663" y="156243"/>
            <a:ext cx="6347709" cy="1320795"/>
          </a:xfrm>
        </p:spPr>
        <p:txBody>
          <a:bodyPr/>
          <a:lstStyle/>
          <a:p>
            <a:pPr lvl="0"/>
            <a:r>
              <a:rPr lang="fr-FR" sz="2400" b="1" u="sng"/>
              <a:t>La mise en place d’un programme d’ETP</a:t>
            </a:r>
          </a:p>
        </p:txBody>
      </p:sp>
      <p:sp>
        <p:nvSpPr>
          <p:cNvPr id="3" name="Espace réservé du contenu 2">
            <a:extLst>
              <a:ext uri="{FF2B5EF4-FFF2-40B4-BE49-F238E27FC236}">
                <a16:creationId xmlns:a16="http://schemas.microsoft.com/office/drawing/2014/main" id="{BCC82870-41AA-4B3B-B28D-F429B366436C}"/>
              </a:ext>
            </a:extLst>
          </p:cNvPr>
          <p:cNvSpPr txBox="1">
            <a:spLocks noGrp="1"/>
          </p:cNvSpPr>
          <p:nvPr>
            <p:ph idx="1"/>
          </p:nvPr>
        </p:nvSpPr>
        <p:spPr>
          <a:xfrm>
            <a:off x="306753" y="1132109"/>
            <a:ext cx="6650559" cy="4909239"/>
          </a:xfrm>
        </p:spPr>
        <p:txBody>
          <a:bodyPr/>
          <a:lstStyle/>
          <a:p>
            <a:pPr lvl="0"/>
            <a:r>
              <a:rPr lang="fr-FR" sz="2000" b="1" i="1">
                <a:solidFill>
                  <a:srgbClr val="4A234A"/>
                </a:solidFill>
                <a:latin typeface="Trebuchet MS" pitchFamily="34"/>
              </a:rPr>
              <a:t>Un programme d’ETP est mis en œuvre par une équipe de professionnels de santé en conformité à un cahier des charges national et après autorisation par une agence régionale de santé (article L. 1162- du Code de la santé publique). </a:t>
            </a:r>
          </a:p>
          <a:p>
            <a:pPr marL="0" lvl="0" indent="0">
              <a:buNone/>
            </a:pPr>
            <a:endParaRPr lang="fr-FR" sz="2000" b="1" i="1">
              <a:solidFill>
                <a:srgbClr val="4A234A"/>
              </a:solidFill>
              <a:latin typeface="Trebuchet MS" pitchFamily="34"/>
            </a:endParaRPr>
          </a:p>
          <a:p>
            <a:pPr lvl="0"/>
            <a:r>
              <a:rPr lang="fr-FR" sz="2000" b="1" i="1">
                <a:solidFill>
                  <a:srgbClr val="4A234A"/>
                </a:solidFill>
                <a:latin typeface="Trebuchet MS" pitchFamily="34"/>
              </a:rPr>
              <a:t>Il s’appuie sur :</a:t>
            </a:r>
          </a:p>
          <a:p>
            <a:pPr marL="457200" lvl="1" indent="0">
              <a:buNone/>
            </a:pPr>
            <a:r>
              <a:rPr lang="fr-FR" sz="2000" b="1" i="1">
                <a:solidFill>
                  <a:srgbClr val="4A234A"/>
                </a:solidFill>
                <a:latin typeface="Trebuchet MS" pitchFamily="34"/>
              </a:rPr>
              <a:t>1. Une démarche éducative </a:t>
            </a:r>
          </a:p>
          <a:p>
            <a:pPr marL="457200" lvl="1" indent="0">
              <a:buNone/>
            </a:pPr>
            <a:r>
              <a:rPr lang="fr-FR" sz="2000" b="1" i="1">
                <a:solidFill>
                  <a:srgbClr val="4A234A"/>
                </a:solidFill>
                <a:latin typeface="Trebuchet MS" pitchFamily="34"/>
              </a:rPr>
              <a:t>2. Des activités de coordination et de partage d’information entre les intervenants au sein du programme et avec les autres intervenants du parcours de soins du patient.</a:t>
            </a:r>
          </a:p>
        </p:txBody>
      </p:sp>
      <p:pic>
        <p:nvPicPr>
          <p:cNvPr id="4" name="Image 6" descr="Logo abeille transparant.png">
            <a:extLst>
              <a:ext uri="{FF2B5EF4-FFF2-40B4-BE49-F238E27FC236}">
                <a16:creationId xmlns:a16="http://schemas.microsoft.com/office/drawing/2014/main" id="{6DF200AD-44FC-4AEF-BB4B-23285BACBD11}"/>
              </a:ext>
            </a:extLst>
          </p:cNvPr>
          <p:cNvPicPr>
            <a:picLocks noChangeAspect="1"/>
          </p:cNvPicPr>
          <p:nvPr/>
        </p:nvPicPr>
        <p:blipFill>
          <a:blip r:embed="rId2"/>
          <a:stretch>
            <a:fillRect/>
          </a:stretch>
        </p:blipFill>
        <p:spPr>
          <a:xfrm>
            <a:off x="7452323" y="24012"/>
            <a:ext cx="1384922" cy="1384922"/>
          </a:xfrm>
          <a:prstGeom prst="rect">
            <a:avLst/>
          </a:prstGeom>
          <a:noFill/>
          <a:ln cap="flat">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name="Slide37">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D842CCB-7E4F-4730-AAE1-C482B3AC8AE7}"/>
              </a:ext>
            </a:extLst>
          </p:cNvPr>
          <p:cNvSpPr txBox="1">
            <a:spLocks noGrp="1"/>
          </p:cNvSpPr>
          <p:nvPr>
            <p:ph type="title"/>
          </p:nvPr>
        </p:nvSpPr>
        <p:spPr>
          <a:xfrm>
            <a:off x="0" y="88139"/>
            <a:ext cx="6957312" cy="1320795"/>
          </a:xfrm>
        </p:spPr>
        <p:txBody>
          <a:bodyPr/>
          <a:lstStyle/>
          <a:p>
            <a:pPr lvl="0"/>
            <a:r>
              <a:rPr lang="fr-FR" sz="2800" b="1" u="sng"/>
              <a:t>1. La démarche éducative du patient</a:t>
            </a:r>
          </a:p>
        </p:txBody>
      </p:sp>
      <p:sp>
        <p:nvSpPr>
          <p:cNvPr id="3" name="Espace réservé du contenu 2">
            <a:extLst>
              <a:ext uri="{FF2B5EF4-FFF2-40B4-BE49-F238E27FC236}">
                <a16:creationId xmlns:a16="http://schemas.microsoft.com/office/drawing/2014/main" id="{015EDDA7-4F70-47CD-BBC9-7FCF53A3ACAC}"/>
              </a:ext>
            </a:extLst>
          </p:cNvPr>
          <p:cNvSpPr txBox="1">
            <a:spLocks noGrp="1"/>
          </p:cNvSpPr>
          <p:nvPr>
            <p:ph idx="1"/>
          </p:nvPr>
        </p:nvSpPr>
        <p:spPr>
          <a:xfrm>
            <a:off x="609603" y="1315016"/>
            <a:ext cx="6347709" cy="4428896"/>
          </a:xfrm>
        </p:spPr>
        <p:txBody>
          <a:bodyPr/>
          <a:lstStyle/>
          <a:p>
            <a:pPr marL="0" lvl="0" indent="0">
              <a:lnSpc>
                <a:spcPct val="70000"/>
              </a:lnSpc>
              <a:buNone/>
            </a:pPr>
            <a:r>
              <a:rPr lang="fr-FR" sz="2200">
                <a:solidFill>
                  <a:srgbClr val="4A234A"/>
                </a:solidFill>
              </a:rPr>
              <a:t>1. Recueillir le consentement du patient et réaliser un diagnostic éducatif/ Bilan éducatif partagé. </a:t>
            </a:r>
          </a:p>
          <a:p>
            <a:pPr marL="0" lvl="0" indent="0">
              <a:lnSpc>
                <a:spcPct val="70000"/>
              </a:lnSpc>
              <a:buNone/>
            </a:pPr>
            <a:r>
              <a:rPr lang="fr-FR" sz="1900" i="1">
                <a:solidFill>
                  <a:srgbClr val="7030A0"/>
                </a:solidFill>
              </a:rPr>
              <a:t>Démarche centrée sur le patient qui s’appuie sur une relation de partenariat. Créer climat d’écoute</a:t>
            </a:r>
          </a:p>
          <a:p>
            <a:pPr marL="0" lvl="0" indent="0">
              <a:lnSpc>
                <a:spcPct val="70000"/>
              </a:lnSpc>
              <a:buNone/>
            </a:pPr>
            <a:endParaRPr lang="fr-FR" sz="1900" i="1">
              <a:solidFill>
                <a:srgbClr val="7030A0"/>
              </a:solidFill>
            </a:endParaRPr>
          </a:p>
          <a:p>
            <a:pPr marL="0" lvl="0" indent="0">
              <a:lnSpc>
                <a:spcPct val="70000"/>
              </a:lnSpc>
              <a:buNone/>
            </a:pPr>
            <a:r>
              <a:rPr lang="fr-FR" sz="2200">
                <a:solidFill>
                  <a:srgbClr val="4A234A"/>
                </a:solidFill>
              </a:rPr>
              <a:t>2. Définir un programme </a:t>
            </a:r>
            <a:r>
              <a:rPr lang="fr-FR" sz="2200" b="1" i="1">
                <a:solidFill>
                  <a:srgbClr val="4A234A"/>
                </a:solidFill>
              </a:rPr>
              <a:t>personnalisé</a:t>
            </a:r>
            <a:r>
              <a:rPr lang="fr-FR" sz="2200">
                <a:solidFill>
                  <a:srgbClr val="4A234A"/>
                </a:solidFill>
              </a:rPr>
              <a:t> :</a:t>
            </a:r>
          </a:p>
          <a:p>
            <a:pPr marL="0" lvl="0" indent="0">
              <a:lnSpc>
                <a:spcPct val="70000"/>
              </a:lnSpc>
              <a:buNone/>
            </a:pPr>
            <a:r>
              <a:rPr lang="fr-FR" sz="1900" i="1">
                <a:solidFill>
                  <a:srgbClr val="7030A0"/>
                </a:solidFill>
              </a:rPr>
              <a:t>Formuler avec le patient les compétences à acquérir ou à mobiliser au regard de son projet. Il peut être réajusté tout au long de sa Prise En Charge (PEC).</a:t>
            </a:r>
          </a:p>
          <a:p>
            <a:pPr marL="0" lvl="0" indent="0">
              <a:lnSpc>
                <a:spcPct val="70000"/>
              </a:lnSpc>
              <a:buNone/>
            </a:pPr>
            <a:endParaRPr lang="fr-FR" sz="1900" i="1">
              <a:solidFill>
                <a:srgbClr val="7030A0"/>
              </a:solidFill>
            </a:endParaRPr>
          </a:p>
          <a:p>
            <a:pPr marL="0" lvl="0" indent="0">
              <a:lnSpc>
                <a:spcPct val="70000"/>
              </a:lnSpc>
              <a:buNone/>
            </a:pPr>
            <a:r>
              <a:rPr lang="fr-FR" sz="2200">
                <a:solidFill>
                  <a:srgbClr val="4A234A"/>
                </a:solidFill>
              </a:rPr>
              <a:t>3. Planifier et mettre en œuvre les séances d’ETP collectives et/ ou individuelles</a:t>
            </a:r>
          </a:p>
          <a:p>
            <a:pPr marL="0" lvl="0" indent="0">
              <a:lnSpc>
                <a:spcPct val="70000"/>
              </a:lnSpc>
              <a:buNone/>
            </a:pPr>
            <a:endParaRPr lang="fr-FR" sz="2200">
              <a:solidFill>
                <a:srgbClr val="4A234A"/>
              </a:solidFill>
            </a:endParaRPr>
          </a:p>
          <a:p>
            <a:pPr marL="0" lvl="0" indent="0">
              <a:lnSpc>
                <a:spcPct val="70000"/>
              </a:lnSpc>
              <a:buNone/>
            </a:pPr>
            <a:r>
              <a:rPr lang="fr-FR" sz="2200">
                <a:solidFill>
                  <a:srgbClr val="4A234A"/>
                </a:solidFill>
              </a:rPr>
              <a:t>4. Réaliser une évaluation individuelle</a:t>
            </a:r>
          </a:p>
        </p:txBody>
      </p:sp>
      <p:pic>
        <p:nvPicPr>
          <p:cNvPr id="4" name="Image 6" descr="Logo abeille transparant.png">
            <a:extLst>
              <a:ext uri="{FF2B5EF4-FFF2-40B4-BE49-F238E27FC236}">
                <a16:creationId xmlns:a16="http://schemas.microsoft.com/office/drawing/2014/main" id="{82B8ACCF-40F8-4C1E-91AB-4526BB272485}"/>
              </a:ext>
            </a:extLst>
          </p:cNvPr>
          <p:cNvPicPr>
            <a:picLocks noChangeAspect="1"/>
          </p:cNvPicPr>
          <p:nvPr/>
        </p:nvPicPr>
        <p:blipFill>
          <a:blip r:embed="rId2"/>
          <a:stretch>
            <a:fillRect/>
          </a:stretch>
        </p:blipFill>
        <p:spPr>
          <a:xfrm>
            <a:off x="7452323" y="24012"/>
            <a:ext cx="1384922" cy="1384922"/>
          </a:xfrm>
          <a:prstGeom prst="rect">
            <a:avLst/>
          </a:prstGeom>
          <a:noFill/>
          <a:ln cap="flat">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8" end="8"/>
                                            </p:txEl>
                                          </p:spTgt>
                                        </p:tgtEl>
                                        <p:attrNameLst>
                                          <p:attrName>style.visibility</p:attrName>
                                        </p:attrNameLst>
                                      </p:cBhvr>
                                      <p:to>
                                        <p:strVal val="visible"/>
                                      </p:to>
                                    </p:set>
                                    <p:animEffect transition="in" filter="fade">
                                      <p:cBhvr>
                                        <p:cTn id="32"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Facett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Diapo ETP IFSI</Template>
  <TotalTime>0</TotalTime>
  <Words>1764</Words>
  <Application>Microsoft Office PowerPoint</Application>
  <PresentationFormat>Grand écran</PresentationFormat>
  <Paragraphs>238</Paragraphs>
  <Slides>35</Slides>
  <Notes>0</Notes>
  <HiddenSlides>0</HiddenSlides>
  <MMClips>0</MMClips>
  <ScaleCrop>false</ScaleCrop>
  <HeadingPairs>
    <vt:vector size="8" baseType="variant">
      <vt:variant>
        <vt:lpstr>Polices utilisées</vt:lpstr>
      </vt:variant>
      <vt:variant>
        <vt:i4>8</vt:i4>
      </vt:variant>
      <vt:variant>
        <vt:lpstr>Thème</vt:lpstr>
      </vt:variant>
      <vt:variant>
        <vt:i4>1</vt:i4>
      </vt:variant>
      <vt:variant>
        <vt:lpstr>Serveurs OLE incorporés</vt:lpstr>
      </vt:variant>
      <vt:variant>
        <vt:i4>1</vt:i4>
      </vt:variant>
      <vt:variant>
        <vt:lpstr>Titres des diapositives</vt:lpstr>
      </vt:variant>
      <vt:variant>
        <vt:i4>35</vt:i4>
      </vt:variant>
    </vt:vector>
  </HeadingPairs>
  <TitlesOfParts>
    <vt:vector size="45" baseType="lpstr">
      <vt:lpstr>Arial</vt:lpstr>
      <vt:lpstr>Arial Black</vt:lpstr>
      <vt:lpstr>Avenir Black Oblique</vt:lpstr>
      <vt:lpstr>Calibri</vt:lpstr>
      <vt:lpstr>Calibri Light</vt:lpstr>
      <vt:lpstr>Trebuchet MS</vt:lpstr>
      <vt:lpstr>Wingdings</vt:lpstr>
      <vt:lpstr>Wingdings 3</vt:lpstr>
      <vt:lpstr>Facette</vt:lpstr>
      <vt:lpstr>Acrobat Document</vt:lpstr>
      <vt:lpstr>Education Thérapeutique  du patient à Résédia</vt:lpstr>
      <vt:lpstr>Définition</vt:lpstr>
      <vt:lpstr>L’éducation thérapeutique du patient, c’est….</vt:lpstr>
      <vt:lpstr>Distinction entre Education Thérapeutique du Patient (ETP) et information</vt:lpstr>
      <vt:lpstr>Qui peut mettre en place un programme d’ETP ?</vt:lpstr>
      <vt:lpstr>Les pathologies concernées</vt:lpstr>
      <vt:lpstr>L’élaboration d’un programme d’ETP</vt:lpstr>
      <vt:lpstr>La mise en place d’un programme d’ETP</vt:lpstr>
      <vt:lpstr>1. La démarche éducative du patient</vt:lpstr>
      <vt:lpstr>2. Une coordination et un partage d’information</vt:lpstr>
      <vt:lpstr>Formation nécessaire aux professionnels de santé pour dispenser une ETP et la coordonner</vt:lpstr>
      <vt:lpstr>Le réseau</vt:lpstr>
      <vt:lpstr>Autorisation de programmes à Résédia</vt:lpstr>
      <vt:lpstr>Présentation PowerPoint</vt:lpstr>
      <vt:lpstr>Exemple : Programme ETP Enfant en surpoids à Résédia </vt:lpstr>
      <vt:lpstr>Le déroulement de la Démarche Educative</vt:lpstr>
      <vt:lpstr>Le déroulement de la Démarche Educative</vt:lpstr>
      <vt:lpstr>Stages Activités-Santé</vt:lpstr>
      <vt:lpstr>Stages Activités-Santé</vt:lpstr>
      <vt:lpstr>Repérage</vt:lpstr>
      <vt:lpstr>Déroulement</vt:lpstr>
      <vt:lpstr>Déroulement</vt:lpstr>
      <vt:lpstr>Déroulement</vt:lpstr>
      <vt:lpstr>Déroulement</vt:lpstr>
      <vt:lpstr>Présentation PowerPoint</vt:lpstr>
      <vt:lpstr>Musicothérapie</vt:lpstr>
      <vt:lpstr>Art thérapie</vt:lpstr>
      <vt:lpstr>Dispositif : Viens bouger à ton rythme !</vt:lpstr>
      <vt:lpstr>Présentation PowerPoint</vt:lpstr>
      <vt:lpstr>Présentation PowerPoint</vt:lpstr>
      <vt:lpstr>Groupe de discussions Parents Enfants diabétiques</vt:lpstr>
      <vt:lpstr>Pour plus d’informations ou suivre nos actualités vous pouvez nous retrouver sur notre page Facebook :  Résédia, Maison Sport-Santé</vt:lpstr>
      <vt:lpstr>Ou sur notre site internet : http://resedia.bourgogne-sante.fr/</vt:lpstr>
      <vt:lpstr>Avez-vous des questions ?</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Education Thérapeutique  du patient à Résédia</dc:title>
  <dc:creator>Axel Digat</dc:creator>
  <cp:lastModifiedBy>Axel Digat</cp:lastModifiedBy>
  <cp:revision>1</cp:revision>
  <dcterms:created xsi:type="dcterms:W3CDTF">2021-10-06T07:45:06Z</dcterms:created>
  <dcterms:modified xsi:type="dcterms:W3CDTF">2021-10-06T07:45:32Z</dcterms:modified>
</cp:coreProperties>
</file>