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MuQtmSkeCaHdLj2whAJ8g==" hashData="3Prl40xfotYS3tnq734U0WlAUW/psQufh6o9tzzkk985Mn9B2zyr2fJgqKxMLDdnYwFPSr3eF8IW/kbxj3Yvt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41" d="100"/>
          <a:sy n="41" d="100"/>
        </p:scale>
        <p:origin x="54" y="8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D75185-2948-446E-AEF4-B9429424AB4A}" type="datetimeFigureOut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656284-6058-4F04-AAD8-9772566930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34828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8101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86870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35535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51403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3549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65492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43522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5936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3475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8361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8888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8571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84300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6936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05149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2416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18C24-9691-4A48-A52C-4E0AEFE8320D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640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37F-15E7-498A-8F40-950D2741BEAF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123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6A53-3957-4FA3-85A6-6640623617AC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75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E3758-027C-4EB5-A4D2-04F85280550F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303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87FC2-CE64-4A41-9F39-5B1484A74C03}" type="datetime1">
              <a:rPr lang="fr-FR" smtClean="0"/>
              <a:t>06/10/2021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5214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0F778-D776-40FE-9176-8656F32E316F}" type="datetime1">
              <a:rPr lang="fr-FR" smtClean="0"/>
              <a:t>06/10/2021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2386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442F-E316-4B5A-AF20-82C11350F51B}" type="datetime1">
              <a:rPr lang="fr-FR" smtClean="0"/>
              <a:t>06/10/2021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5672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B36D5-F09C-4372-B287-B492F5F85833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26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2067D-0463-417E-9318-41227A9EF0D9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2198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6DDC8-1234-41DA-923F-22B7F8A7849E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226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8F39C-E873-46EC-AAAF-F494AE38744F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0388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74000">
              <a:srgbClr val="C00000"/>
            </a:gs>
            <a:gs pos="85000">
              <a:srgbClr val="C00000"/>
            </a:gs>
            <a:gs pos="58000">
              <a:srgbClr val="FF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FA629-7C2D-451D-8305-7E30B8D5811F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1748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200" b="19264"/>
          <a:stretch/>
        </p:blipFill>
        <p:spPr>
          <a:xfrm>
            <a:off x="1255364" y="1236535"/>
            <a:ext cx="9792818" cy="43884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893293" y="1345023"/>
            <a:ext cx="10405413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Des mignons bébés</a:t>
            </a:r>
          </a:p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podarges</a:t>
            </a:r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hyper expressifs</a:t>
            </a:r>
            <a:endParaRPr lang="fr-FR" sz="5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1888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  <p:sndAc>
          <p:stSnd loop="1">
            <p:snd r:embed="rId3" name="Ennio  Morricone -  La  Califfa  {From the Film Lady Caliph-}.wav"/>
          </p:stSnd>
        </p:sndAc>
      </p:transition>
    </mc:Choice>
    <mc:Fallback xmlns="">
      <p:transition spd="slow" advTm="16000">
        <p:wedge/>
        <p:sndAc>
          <p:stSnd loop="1">
            <p:snd r:embed="rId5" name="Ennio  Morricone -  La  Califfa  {From the Film Lady Caliph-}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41341" y="1432554"/>
            <a:ext cx="937647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Ils ressemblent peut-être à des hiboux, mais c'est une toute autre espèce d'oiseau ! Si vous ne l'avez pas encore fait, il est temps de rencontrer les sosies de grenouilles qui vivent en Australie, en Asie du Sud-Est et dans le sous-continent indien. Ces oiseaux nocturnes ont une grande bouche, beaucoup de plumes duveteuses et leurs petits sont si adorables que cela nous fait fondre le </a:t>
            </a:r>
            <a:r>
              <a:rPr lang="fr-FR" sz="28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coeur</a:t>
            </a:r>
            <a:r>
              <a:rPr lang="fr-FR" sz="2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. </a:t>
            </a:r>
            <a:endParaRPr lang="fr-FR" sz="2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277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6079" r="-159" b="20000"/>
          <a:stretch/>
        </p:blipFill>
        <p:spPr>
          <a:xfrm>
            <a:off x="3346747" y="1223681"/>
            <a:ext cx="5501417" cy="43837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585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6428" y="1205394"/>
            <a:ext cx="3319143" cy="44472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43895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4811" y="1239280"/>
            <a:ext cx="4222377" cy="43794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9559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8824" y="1256227"/>
            <a:ext cx="3794351" cy="43377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315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4906" y="1277983"/>
            <a:ext cx="6199094" cy="43747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041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1626" y="1240114"/>
            <a:ext cx="6215903" cy="43777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264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0580" y="1225218"/>
            <a:ext cx="3926542" cy="44075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32181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0" y="1209675"/>
            <a:ext cx="6667500" cy="4438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4384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0740" y="1222912"/>
            <a:ext cx="5715001" cy="44087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7729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686" r="76" b="6666"/>
          <a:stretch/>
        </p:blipFill>
        <p:spPr>
          <a:xfrm>
            <a:off x="3406588" y="1237911"/>
            <a:ext cx="5378823" cy="43821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2588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0" y="1185862"/>
            <a:ext cx="6667500" cy="4486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2078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2824" y="1250576"/>
            <a:ext cx="6004941" cy="43578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6284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0470" y="1223681"/>
            <a:ext cx="7328648" cy="43971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649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200" b="19264"/>
          <a:stretch/>
        </p:blipFill>
        <p:spPr>
          <a:xfrm>
            <a:off x="1255364" y="1236535"/>
            <a:ext cx="9792818" cy="43884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926871" y="2753798"/>
            <a:ext cx="10405413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C’était</a:t>
            </a:r>
          </a:p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Des mignons bébés</a:t>
            </a:r>
          </a:p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podarges</a:t>
            </a:r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hyper expressifs</a:t>
            </a:r>
            <a:endParaRPr lang="fr-FR" sz="5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091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</TotalTime>
  <Words>187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</cp:revision>
  <dcterms:created xsi:type="dcterms:W3CDTF">2020-11-08T19:15:10Z</dcterms:created>
  <dcterms:modified xsi:type="dcterms:W3CDTF">2021-10-06T16:20:13Z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