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gJ0Tqmyd1DC95Kb/Gg7TQ==" hashData="fmqtsf1WD45XEo1XWCaVg6zIYIpOWyWlADxZxnnE3ZU21RicreTHpMHwTD/sKTIMMwbQrx/FY60hFHpiT9ah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75185-2948-446E-AEF4-B9429424AB4A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56284-6058-4F04-AAD8-977256693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48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0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687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352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553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140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354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49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5936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347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836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88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857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4300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9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514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4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18C24-9691-4A48-A52C-4E0AEFE8320D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40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37F-15E7-498A-8F40-950D2741BEA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12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6A53-3957-4FA3-85A6-6640623617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E3758-027C-4EB5-A4D2-04F85280550F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30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87FC2-CE64-4A41-9F39-5B1484A74C03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2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0F778-D776-40FE-9176-8656F32E316F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8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442F-E316-4B5A-AF20-82C11350F51B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67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36D5-F09C-4372-B287-B492F5F8583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6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2067D-0463-417E-9318-41227A9EF0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19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6DDC8-1234-41DA-923F-22B7F8A7849E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22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8F39C-E873-46EC-AAAF-F494AE38744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38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5000">
              <a:srgbClr val="C00000"/>
            </a:gs>
            <a:gs pos="58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FA629-7C2D-451D-8305-7E30B8D5811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74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893293" y="1345023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N°5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8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  <p:sndAc>
          <p:stSnd loop="1">
            <p:snd r:embed="rId3" name="Ennio  Morricone -  La  Califfa  {From the Film Lady Caliph-}.wav"/>
          </p:stSnd>
        </p:sndAc>
      </p:transition>
    </mc:Choice>
    <mc:Fallback xmlns="">
      <p:transition spd="slow" advTm="16000">
        <p:wedge/>
        <p:sndAc>
          <p:stSnd loop="1">
            <p:snd r:embed="rId5" name="Ennio  Morricone -  La  Califfa  {From the Film Lady Caliph-}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341" y="1432554"/>
            <a:ext cx="93764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Ils ressemblent peut-être à des hiboux, mais c'est une toute autre espèce d'oiseau ! Si vous ne l'avez pas encore fait, il est temps de rencontrer les sosies de grenouilles qui vivent en Australie, en Asie du Sud-Est et dans le sous-continent indien. Ces oiseaux nocturnes ont une grande bouche, beaucoup de plumes duveteuses et leurs petits sont si adorables que cela nous fait fondre le </a:t>
            </a:r>
            <a:r>
              <a:rPr lang="fr-FR" sz="28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coeur</a:t>
            </a:r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 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7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277983"/>
            <a:ext cx="6199094" cy="437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041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94" y="1246094"/>
            <a:ext cx="4361330" cy="4361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58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260" y="1240575"/>
            <a:ext cx="4935070" cy="43968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38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41" r="-569"/>
          <a:stretch/>
        </p:blipFill>
        <p:spPr>
          <a:xfrm>
            <a:off x="4226818" y="1228258"/>
            <a:ext cx="3805519" cy="4393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95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953" y="1233768"/>
            <a:ext cx="5836023" cy="4377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31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4" b="8900"/>
          <a:stretch/>
        </p:blipFill>
        <p:spPr>
          <a:xfrm>
            <a:off x="2557445" y="1238354"/>
            <a:ext cx="7144266" cy="4381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264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15" b="12139"/>
          <a:stretch/>
        </p:blipFill>
        <p:spPr>
          <a:xfrm>
            <a:off x="2403686" y="1242255"/>
            <a:ext cx="7384628" cy="43734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321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1256553"/>
            <a:ext cx="6546478" cy="4364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438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3506" y="1233768"/>
            <a:ext cx="5849470" cy="4387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7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435" y="1250576"/>
            <a:ext cx="4276439" cy="4365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5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787" y="1235448"/>
            <a:ext cx="3961581" cy="4387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207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870" y="1237969"/>
            <a:ext cx="7799295" cy="43871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28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1237129"/>
            <a:ext cx="6544730" cy="4365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64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926871" y="2753798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09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189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2020-11-08T19:15:10Z</dcterms:created>
  <dcterms:modified xsi:type="dcterms:W3CDTF">2021-10-06T16:28:24Z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