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64" r:id="rId4"/>
    <p:sldId id="262" r:id="rId5"/>
    <p:sldId id="258" r:id="rId6"/>
    <p:sldId id="259" r:id="rId7"/>
    <p:sldId id="260" r:id="rId8"/>
    <p:sldId id="261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p+sSjbxLUWxVXDavQda3g==" hashData="KEoB9P7ovOzyelSLnfj87teD6UmxRBxP6a1kqy/4slLbvcuusuXrPC3IGBV86CrlC2+AuTON7q7YgH2NoBmT/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41" d="100"/>
          <a:sy n="41" d="100"/>
        </p:scale>
        <p:origin x="54" y="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D75185-2948-446E-AEF4-B9429424AB4A}" type="datetimeFigureOut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656284-6058-4F04-AAD8-97725669308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4828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8101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6870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3475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43522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35535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51403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3549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65492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65936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8361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8888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8571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4300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6936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05149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56284-6058-4F04-AAD8-97725669308B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2416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18C24-9691-4A48-A52C-4E0AEFE8320D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640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37F-15E7-498A-8F40-950D2741BEAF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123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26A53-3957-4FA3-85A6-6640623617AC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75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E3758-027C-4EB5-A4D2-04F85280550F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303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87FC2-CE64-4A41-9F39-5B1484A74C03}" type="datetime1">
              <a:rPr lang="fr-FR" smtClean="0"/>
              <a:t>06/10/2021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5214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0F778-D776-40FE-9176-8656F32E316F}" type="datetime1">
              <a:rPr lang="fr-FR" smtClean="0"/>
              <a:t>06/10/2021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238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A442F-E316-4B5A-AF20-82C11350F51B}" type="datetime1">
              <a:rPr lang="fr-FR" smtClean="0"/>
              <a:t>06/10/2021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5672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36D5-F09C-4372-B287-B492F5F85833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266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2067D-0463-417E-9318-41227A9EF0D9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2198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26DDC8-1234-41DA-923F-22B7F8A7849E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226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8F39C-E873-46EC-AAAF-F494AE38744F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038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74000">
              <a:srgbClr val="C00000"/>
            </a:gs>
            <a:gs pos="85000">
              <a:srgbClr val="C00000"/>
            </a:gs>
            <a:gs pos="58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FA629-7C2D-451D-8305-7E30B8D5811F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A2D6A7-B900-4F54-BD27-30D1B79CDF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1748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200" b="19264"/>
          <a:stretch/>
        </p:blipFill>
        <p:spPr>
          <a:xfrm>
            <a:off x="1255364" y="1236535"/>
            <a:ext cx="9792818" cy="43884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893293" y="1345023"/>
            <a:ext cx="10405413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Des mignons bébés</a:t>
            </a:r>
          </a:p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podarges</a:t>
            </a:r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hyper expressifs</a:t>
            </a:r>
          </a:p>
          <a:p>
            <a:r>
              <a:rPr lang="fr-FR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N°4</a:t>
            </a:r>
            <a:endParaRPr lang="fr-FR" sz="5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1888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  <p:sndAc>
          <p:stSnd loop="1">
            <p:snd r:embed="rId3" name="Ennio  Morricone -  La  Califfa  {From the Film Lady Caliph-}.wav"/>
          </p:stSnd>
        </p:sndAc>
      </p:transition>
    </mc:Choice>
    <mc:Fallback xmlns="">
      <p:transition spd="slow" advTm="16000">
        <p:wedge/>
        <p:sndAc>
          <p:stSnd loop="1">
            <p:snd r:embed="rId5" name="Ennio  Morricone -  La  Califfa  {From the Film Lady Caliph-}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41341" y="1432554"/>
            <a:ext cx="937647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Ils ressemblent peut-être à des hiboux, mais c'est une toute autre espèce d'oiseau ! Si vous ne l'avez pas encore fait, il est temps de rencontrer les sosies de grenouilles qui vivent en Australie, en Asie du Sud-Est et dans le sous-continent indien. Ces oiseaux nocturnes ont une grande bouche, beaucoup de plumes duveteuses et leurs petits sont si adorables que cela nous fait fondre le </a:t>
            </a:r>
            <a:r>
              <a:rPr lang="fr-FR" sz="28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coeur</a:t>
            </a:r>
            <a:r>
              <a:rPr lang="fr-FR" sz="2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. </a:t>
            </a:r>
            <a:endParaRPr lang="fr-FR" sz="2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277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9999" r="77" b="24118"/>
          <a:stretch/>
        </p:blipFill>
        <p:spPr>
          <a:xfrm>
            <a:off x="2764304" y="1224153"/>
            <a:ext cx="6663392" cy="44096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32181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906" y="1277983"/>
            <a:ext cx="6199094" cy="43747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041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6612" y="1265558"/>
            <a:ext cx="5836024" cy="43739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585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1919" y="1253111"/>
            <a:ext cx="5833481" cy="43517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4389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8318" y="1208891"/>
            <a:ext cx="5486400" cy="44474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955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1103" r="686" b="11177"/>
          <a:stretch/>
        </p:blipFill>
        <p:spPr>
          <a:xfrm>
            <a:off x="3688566" y="1240208"/>
            <a:ext cx="4814867" cy="43775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315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8424" y="1213007"/>
            <a:ext cx="7853082" cy="44218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264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147" b="5098"/>
          <a:stretch/>
        </p:blipFill>
        <p:spPr>
          <a:xfrm>
            <a:off x="2014778" y="1231773"/>
            <a:ext cx="8229600" cy="438670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7067" t="80330" r="876" b="10788"/>
          <a:stretch/>
        </p:blipFill>
        <p:spPr>
          <a:xfrm>
            <a:off x="8304981" y="5050051"/>
            <a:ext cx="1815354" cy="389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384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4772" y="1244849"/>
            <a:ext cx="6202456" cy="43683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7729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5929" y="1236790"/>
            <a:ext cx="6104965" cy="4416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2588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6988" y="1252407"/>
            <a:ext cx="6562165" cy="43771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2078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0094" y="1264441"/>
            <a:ext cx="6589059" cy="43707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6284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775" y="1241289"/>
            <a:ext cx="6481483" cy="43814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6491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59416" y="743919"/>
            <a:ext cx="10740325" cy="5362413"/>
          </a:xfrm>
          <a:prstGeom prst="roundRect">
            <a:avLst/>
          </a:prstGeom>
          <a:noFill/>
          <a:ln w="952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6000">
                  <a:srgbClr val="FFFF00"/>
                </a:gs>
                <a:gs pos="91000">
                  <a:srgbClr val="FFC000"/>
                </a:gs>
                <a:gs pos="100000">
                  <a:schemeClr val="bg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200" b="19264"/>
          <a:stretch/>
        </p:blipFill>
        <p:spPr>
          <a:xfrm>
            <a:off x="1255364" y="1236535"/>
            <a:ext cx="9792818" cy="43884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926871" y="2753798"/>
            <a:ext cx="10405413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C’était</a:t>
            </a:r>
          </a:p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Des mignons bébés</a:t>
            </a:r>
          </a:p>
          <a:p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podarges</a:t>
            </a:r>
            <a:r>
              <a:rPr lang="fr-FR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hyper expressifs</a:t>
            </a:r>
            <a:endParaRPr lang="fr-FR" sz="5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93183" y="6091507"/>
            <a:ext cx="2743200" cy="365125"/>
          </a:xfrm>
        </p:spPr>
        <p:txBody>
          <a:bodyPr/>
          <a:lstStyle/>
          <a:p>
            <a:fld id="{A4B3F748-92B6-42C0-9FF2-315BE5DBB28F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2178" y="613937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Lande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304981" y="6139374"/>
            <a:ext cx="2743200" cy="365125"/>
          </a:xfrm>
        </p:spPr>
        <p:txBody>
          <a:bodyPr/>
          <a:lstStyle/>
          <a:p>
            <a:fld id="{EAA2D6A7-B900-4F54-BD27-30D1B79CDF98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091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:wedge/>
      </p:transition>
    </mc:Choice>
    <mc:Fallback xmlns=""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</TotalTime>
  <Words>189</Words>
  <Application>Microsoft Office PowerPoint</Application>
  <PresentationFormat>Grand écran</PresentationFormat>
  <Paragraphs>71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2020-11-08T19:15:10Z</dcterms:created>
  <dcterms:modified xsi:type="dcterms:W3CDTF">2021-10-06T16:23:51Z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