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6I0GNMWtdU9HlVPl5W7vA==" hashData="4xlS+hy/WGVzkv7UjoayxYKIgc6P+Mmn7Y0gyK8gpyWGRfkRIIs6CT3N0AzfuSLj1MZuvinXvz+GO4cYixfX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54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75185-2948-446E-AEF4-B9429424AB4A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656284-6058-4F04-AAD8-977256693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482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0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687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352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3553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1403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3549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549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5936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3475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836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88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857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4300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69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514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41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18C24-9691-4A48-A52C-4E0AEFE8320D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40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37F-15E7-498A-8F40-950D2741BEA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12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6A53-3957-4FA3-85A6-6640623617AC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E3758-027C-4EB5-A4D2-04F85280550F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30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87FC2-CE64-4A41-9F39-5B1484A74C03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21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0F778-D776-40FE-9176-8656F32E316F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8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442F-E316-4B5A-AF20-82C11350F51B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67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36D5-F09C-4372-B287-B492F5F8583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6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2067D-0463-417E-9318-41227A9EF0D9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19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6DDC8-1234-41DA-923F-22B7F8A7849E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22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8F39C-E873-46EC-AAAF-F494AE38744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038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5000">
              <a:srgbClr val="C00000"/>
            </a:gs>
            <a:gs pos="58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FA629-7C2D-451D-8305-7E30B8D5811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748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00" b="19264"/>
          <a:stretch/>
        </p:blipFill>
        <p:spPr>
          <a:xfrm>
            <a:off x="1255364" y="1236535"/>
            <a:ext cx="9792818" cy="43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893293" y="1345023"/>
            <a:ext cx="1040541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Des mignons bébés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podarges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hyper expressifs</a:t>
            </a:r>
          </a:p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N°3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88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  <p:sndAc>
          <p:stSnd loop="1">
            <p:snd r:embed="rId3" name="Ennio  Morricone -  La  Califfa  {From the Film Lady Caliph-}.wav"/>
          </p:stSnd>
        </p:sndAc>
      </p:transition>
    </mc:Choice>
    <mc:Fallback xmlns="">
      <p:transition spd="slow" advTm="16000">
        <p:wedge/>
        <p:sndAc>
          <p:stSnd loop="1">
            <p:snd r:embed="rId5" name="Ennio  Morricone -  La  Califfa  {From the Film Lady Caliph-}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341" y="1432554"/>
            <a:ext cx="937647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Ils ressemblent peut-être à des hiboux, mais c'est une toute autre espèce d'oiseau ! Si vous ne l'avez pas encore fait, il est temps de rencontrer les sosies de grenouilles qui vivent en Australie, en Asie du Sud-Est et dans le sous-continent indien. Ces oiseaux nocturnes ont une grande bouche, beaucoup de plumes duveteuses et leurs petits sont si adorables que cela nous fait fondre le </a:t>
            </a:r>
            <a:r>
              <a:rPr lang="fr-FR" sz="28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coeur</a:t>
            </a:r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 </a:t>
            </a:r>
            <a:endParaRPr lang="fr-FR" sz="2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27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277983"/>
            <a:ext cx="6199094" cy="4374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041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3581" y="1222496"/>
            <a:ext cx="3724837" cy="4405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585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3506" y="1264023"/>
            <a:ext cx="5809129" cy="4356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389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1253938"/>
            <a:ext cx="5795682" cy="43467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955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1204912"/>
            <a:ext cx="6667500" cy="4448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31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6612" y="1237128"/>
            <a:ext cx="5871883" cy="4403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264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3165" y="1216228"/>
            <a:ext cx="5930154" cy="4422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3218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3164" y="1243852"/>
            <a:ext cx="5876365" cy="44072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438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776" y="1226372"/>
            <a:ext cx="6508377" cy="4393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72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1" y="1252142"/>
            <a:ext cx="5311588" cy="4372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258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0059" y="1223680"/>
            <a:ext cx="5876366" cy="4407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207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189" r="-359"/>
          <a:stretch/>
        </p:blipFill>
        <p:spPr>
          <a:xfrm>
            <a:off x="3474042" y="1239370"/>
            <a:ext cx="5243916" cy="4379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628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926" y="1177121"/>
            <a:ext cx="7498148" cy="45037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649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200" b="19264"/>
          <a:stretch/>
        </p:blipFill>
        <p:spPr>
          <a:xfrm>
            <a:off x="1255364" y="1236535"/>
            <a:ext cx="9792818" cy="43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926871" y="2753798"/>
            <a:ext cx="1040541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Des mignons bébés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podarges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hyper expressifs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09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189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2020-11-08T19:15:10Z</dcterms:created>
  <dcterms:modified xsi:type="dcterms:W3CDTF">2021-10-06T16:26:44Z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