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9lcgtHat7IFeuOf7MjS7A==" hashData="91nofLAmQskSIn0385afglkg8a9ZjdX1TcIn3ssFANSltMNQ8XoywF3/tgRBdlsmTwb+BRPvPG4IYlssRggm4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75185-2948-446E-AEF4-B9429424AB4A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56284-6058-4F04-AAD8-977256693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8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687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352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55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140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54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49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593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47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83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88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857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430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9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1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8C24-9691-4A48-A52C-4E0AEFE8320D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4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37F-15E7-498A-8F40-950D2741BEA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1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6A53-3957-4FA3-85A6-6640623617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3758-027C-4EB5-A4D2-04F85280550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87FC2-CE64-4A41-9F39-5B1484A74C03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F778-D776-40FE-9176-8656F32E316F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442F-E316-4B5A-AF20-82C11350F51B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36D5-F09C-4372-B287-B492F5F8583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067D-0463-417E-9318-41227A9EF0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9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6DDC8-1234-41DA-923F-22B7F8A7849E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2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8F39C-E873-46EC-AAAF-F494AE38744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5000">
              <a:srgbClr val="C00000"/>
            </a:gs>
            <a:gs pos="58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A629-7C2D-451D-8305-7E30B8D5811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893293" y="1345023"/>
            <a:ext cx="1040541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N°2</a:t>
            </a:r>
          </a:p>
          <a:p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  <p:sndAc>
          <p:stSnd loop="1">
            <p:snd r:embed="rId3" name="Ennio  Morricone -  La  Califfa  {From the Film Lady Caliph-}.wav"/>
          </p:stSnd>
        </p:sndAc>
      </p:transition>
    </mc:Choice>
    <mc:Fallback xmlns="">
      <p:transition spd="slow" advTm="16000">
        <p:wedge/>
        <p:sndAc>
          <p:stSnd loop="1">
            <p:snd r:embed="rId5" name="Ennio  Morricone -  La  Califfa  {From the Film Lady Caliph-}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341" y="1432554"/>
            <a:ext cx="93764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Ils ressemblent peut-être à des hiboux, mais c'est une toute autre espèce d'oiseau ! Si vous ne l'avez pas encore fait, il est temps de rencontrer les sosies de grenouilles qui vivent en Australie, en Asie du Sud-Est et dans le sous-continent indien. Ces oiseaux nocturnes ont une grande bouche, beaucoup de plumes duveteuses et leurs petits sont si adorables que cela nous fait fondre le </a:t>
            </a:r>
            <a:r>
              <a:rPr lang="fr-FR" sz="28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coeur</a:t>
            </a:r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77983"/>
            <a:ext cx="6199094" cy="43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04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642" y="1224203"/>
            <a:ext cx="6390715" cy="4409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58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1264024"/>
            <a:ext cx="7763978" cy="4370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38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768" y="1264024"/>
            <a:ext cx="9728812" cy="434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95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209675"/>
            <a:ext cx="6667500" cy="443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3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952" y="1250576"/>
            <a:ext cx="5813613" cy="4360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6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156" b="47255"/>
          <a:stretch/>
        </p:blipFill>
        <p:spPr>
          <a:xfrm>
            <a:off x="2210015" y="1228235"/>
            <a:ext cx="7839125" cy="4401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21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2745" r="52"/>
          <a:stretch/>
        </p:blipFill>
        <p:spPr>
          <a:xfrm>
            <a:off x="1767791" y="1237129"/>
            <a:ext cx="8723573" cy="4383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43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646" y="1220018"/>
            <a:ext cx="4405335" cy="4405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7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613" y="1264505"/>
            <a:ext cx="6502774" cy="4328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5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8628" r="983" b="32745"/>
          <a:stretch/>
        </p:blipFill>
        <p:spPr>
          <a:xfrm>
            <a:off x="2909047" y="1219541"/>
            <a:ext cx="6373906" cy="4418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0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52" b="15112"/>
          <a:stretch/>
        </p:blipFill>
        <p:spPr>
          <a:xfrm>
            <a:off x="2621549" y="1224026"/>
            <a:ext cx="6948902" cy="4409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28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54" b="16924"/>
          <a:stretch/>
        </p:blipFill>
        <p:spPr>
          <a:xfrm>
            <a:off x="3456454" y="1226185"/>
            <a:ext cx="5279091" cy="4405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6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926871" y="2753798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189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2020-11-08T19:15:10Z</dcterms:created>
  <dcterms:modified xsi:type="dcterms:W3CDTF">2021-10-06T16:29:35Z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