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80" r:id="rId3"/>
    <p:sldId id="284" r:id="rId4"/>
    <p:sldId id="259" r:id="rId5"/>
    <p:sldId id="258" r:id="rId6"/>
    <p:sldId id="260" r:id="rId7"/>
    <p:sldId id="261" r:id="rId8"/>
    <p:sldId id="263" r:id="rId9"/>
    <p:sldId id="265" r:id="rId10"/>
    <p:sldId id="264" r:id="rId11"/>
    <p:sldId id="266" r:id="rId12"/>
    <p:sldId id="278" r:id="rId13"/>
    <p:sldId id="277" r:id="rId14"/>
    <p:sldId id="279" r:id="rId15"/>
    <p:sldId id="267" r:id="rId16"/>
    <p:sldId id="268" r:id="rId17"/>
    <p:sldId id="285" r:id="rId18"/>
    <p:sldId id="286" r:id="rId19"/>
    <p:sldId id="287" r:id="rId20"/>
    <p:sldId id="288" r:id="rId21"/>
    <p:sldId id="289" r:id="rId22"/>
    <p:sldId id="292" r:id="rId23"/>
    <p:sldId id="291" r:id="rId24"/>
    <p:sldId id="290"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OVEaLDTQ9ZkWLp2UJ/P9A==" hashData="5KRBjVrHoKLJJhUyo9D8Y3fCejsvz7kjo2U/kYx9MOhhuHxW7JLMQ380etVTW++CE6tt7w2M3XnkxDH5VQYkR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3" d="100"/>
          <a:sy n="43" d="100"/>
        </p:scale>
        <p:origin x="78" y="7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87E00-194E-437E-B100-DCC4B433863C}"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B8694-D546-46FE-BF60-789B7160B140}" type="slidenum">
              <a:rPr lang="fr-FR" smtClean="0"/>
              <a:t>‹N°›</a:t>
            </a:fld>
            <a:endParaRPr lang="fr-FR"/>
          </a:p>
        </p:txBody>
      </p:sp>
    </p:spTree>
    <p:extLst>
      <p:ext uri="{BB962C8B-B14F-4D97-AF65-F5344CB8AC3E}">
        <p14:creationId xmlns:p14="http://schemas.microsoft.com/office/powerpoint/2010/main" val="2208137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a:t>
            </a:fld>
            <a:endParaRPr lang="fr-FR"/>
          </a:p>
        </p:txBody>
      </p:sp>
    </p:spTree>
    <p:extLst>
      <p:ext uri="{BB962C8B-B14F-4D97-AF65-F5344CB8AC3E}">
        <p14:creationId xmlns:p14="http://schemas.microsoft.com/office/powerpoint/2010/main" val="789861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a:t>
            </a:fld>
            <a:endParaRPr lang="fr-FR"/>
          </a:p>
        </p:txBody>
      </p:sp>
    </p:spTree>
    <p:extLst>
      <p:ext uri="{BB962C8B-B14F-4D97-AF65-F5344CB8AC3E}">
        <p14:creationId xmlns:p14="http://schemas.microsoft.com/office/powerpoint/2010/main" val="1934743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3</a:t>
            </a:fld>
            <a:endParaRPr lang="fr-FR"/>
          </a:p>
        </p:txBody>
      </p:sp>
    </p:spTree>
    <p:extLst>
      <p:ext uri="{BB962C8B-B14F-4D97-AF65-F5344CB8AC3E}">
        <p14:creationId xmlns:p14="http://schemas.microsoft.com/office/powerpoint/2010/main" val="943891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4</a:t>
            </a:fld>
            <a:endParaRPr lang="fr-FR"/>
          </a:p>
        </p:txBody>
      </p:sp>
    </p:spTree>
    <p:extLst>
      <p:ext uri="{BB962C8B-B14F-4D97-AF65-F5344CB8AC3E}">
        <p14:creationId xmlns:p14="http://schemas.microsoft.com/office/powerpoint/2010/main" val="1753480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5</a:t>
            </a:fld>
            <a:endParaRPr lang="fr-FR"/>
          </a:p>
        </p:txBody>
      </p:sp>
    </p:spTree>
    <p:extLst>
      <p:ext uri="{BB962C8B-B14F-4D97-AF65-F5344CB8AC3E}">
        <p14:creationId xmlns:p14="http://schemas.microsoft.com/office/powerpoint/2010/main" val="1306187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6</a:t>
            </a:fld>
            <a:endParaRPr lang="fr-FR"/>
          </a:p>
        </p:txBody>
      </p:sp>
    </p:spTree>
    <p:extLst>
      <p:ext uri="{BB962C8B-B14F-4D97-AF65-F5344CB8AC3E}">
        <p14:creationId xmlns:p14="http://schemas.microsoft.com/office/powerpoint/2010/main" val="482691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7</a:t>
            </a:fld>
            <a:endParaRPr lang="fr-FR"/>
          </a:p>
        </p:txBody>
      </p:sp>
    </p:spTree>
    <p:extLst>
      <p:ext uri="{BB962C8B-B14F-4D97-AF65-F5344CB8AC3E}">
        <p14:creationId xmlns:p14="http://schemas.microsoft.com/office/powerpoint/2010/main" val="2955058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8</a:t>
            </a:fld>
            <a:endParaRPr lang="fr-FR"/>
          </a:p>
        </p:txBody>
      </p:sp>
    </p:spTree>
    <p:extLst>
      <p:ext uri="{BB962C8B-B14F-4D97-AF65-F5344CB8AC3E}">
        <p14:creationId xmlns:p14="http://schemas.microsoft.com/office/powerpoint/2010/main" val="2484913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9</a:t>
            </a:fld>
            <a:endParaRPr lang="fr-FR"/>
          </a:p>
        </p:txBody>
      </p:sp>
    </p:spTree>
    <p:extLst>
      <p:ext uri="{BB962C8B-B14F-4D97-AF65-F5344CB8AC3E}">
        <p14:creationId xmlns:p14="http://schemas.microsoft.com/office/powerpoint/2010/main" val="4944581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10</a:t>
            </a:fld>
            <a:endParaRPr lang="fr-FR"/>
          </a:p>
        </p:txBody>
      </p:sp>
    </p:spTree>
    <p:extLst>
      <p:ext uri="{BB962C8B-B14F-4D97-AF65-F5344CB8AC3E}">
        <p14:creationId xmlns:p14="http://schemas.microsoft.com/office/powerpoint/2010/main" val="1442607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11</a:t>
            </a:fld>
            <a:endParaRPr lang="fr-FR"/>
          </a:p>
        </p:txBody>
      </p:sp>
    </p:spTree>
    <p:extLst>
      <p:ext uri="{BB962C8B-B14F-4D97-AF65-F5344CB8AC3E}">
        <p14:creationId xmlns:p14="http://schemas.microsoft.com/office/powerpoint/2010/main" val="4893417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12</a:t>
            </a:fld>
            <a:endParaRPr lang="fr-FR"/>
          </a:p>
        </p:txBody>
      </p:sp>
    </p:spTree>
    <p:extLst>
      <p:ext uri="{BB962C8B-B14F-4D97-AF65-F5344CB8AC3E}">
        <p14:creationId xmlns:p14="http://schemas.microsoft.com/office/powerpoint/2010/main" val="207333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13</a:t>
            </a:fld>
            <a:endParaRPr lang="fr-FR"/>
          </a:p>
        </p:txBody>
      </p:sp>
    </p:spTree>
    <p:extLst>
      <p:ext uri="{BB962C8B-B14F-4D97-AF65-F5344CB8AC3E}">
        <p14:creationId xmlns:p14="http://schemas.microsoft.com/office/powerpoint/2010/main" val="1465161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14</a:t>
            </a:fld>
            <a:endParaRPr lang="fr-FR"/>
          </a:p>
        </p:txBody>
      </p:sp>
    </p:spTree>
    <p:extLst>
      <p:ext uri="{BB962C8B-B14F-4D97-AF65-F5344CB8AC3E}">
        <p14:creationId xmlns:p14="http://schemas.microsoft.com/office/powerpoint/2010/main" val="83818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15</a:t>
            </a:fld>
            <a:endParaRPr lang="fr-FR"/>
          </a:p>
        </p:txBody>
      </p:sp>
    </p:spTree>
    <p:extLst>
      <p:ext uri="{BB962C8B-B14F-4D97-AF65-F5344CB8AC3E}">
        <p14:creationId xmlns:p14="http://schemas.microsoft.com/office/powerpoint/2010/main" val="807360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16</a:t>
            </a:fld>
            <a:endParaRPr lang="fr-FR"/>
          </a:p>
        </p:txBody>
      </p:sp>
    </p:spTree>
    <p:extLst>
      <p:ext uri="{BB962C8B-B14F-4D97-AF65-F5344CB8AC3E}">
        <p14:creationId xmlns:p14="http://schemas.microsoft.com/office/powerpoint/2010/main" val="16082192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17</a:t>
            </a:fld>
            <a:endParaRPr lang="fr-FR"/>
          </a:p>
        </p:txBody>
      </p:sp>
    </p:spTree>
    <p:extLst>
      <p:ext uri="{BB962C8B-B14F-4D97-AF65-F5344CB8AC3E}">
        <p14:creationId xmlns:p14="http://schemas.microsoft.com/office/powerpoint/2010/main" val="39033044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18</a:t>
            </a:fld>
            <a:endParaRPr lang="fr-FR"/>
          </a:p>
        </p:txBody>
      </p:sp>
    </p:spTree>
    <p:extLst>
      <p:ext uri="{BB962C8B-B14F-4D97-AF65-F5344CB8AC3E}">
        <p14:creationId xmlns:p14="http://schemas.microsoft.com/office/powerpoint/2010/main" val="20303941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19</a:t>
            </a:fld>
            <a:endParaRPr lang="fr-FR"/>
          </a:p>
        </p:txBody>
      </p:sp>
    </p:spTree>
    <p:extLst>
      <p:ext uri="{BB962C8B-B14F-4D97-AF65-F5344CB8AC3E}">
        <p14:creationId xmlns:p14="http://schemas.microsoft.com/office/powerpoint/2010/main" val="2345139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20</a:t>
            </a:fld>
            <a:endParaRPr lang="fr-FR"/>
          </a:p>
        </p:txBody>
      </p:sp>
    </p:spTree>
    <p:extLst>
      <p:ext uri="{BB962C8B-B14F-4D97-AF65-F5344CB8AC3E}">
        <p14:creationId xmlns:p14="http://schemas.microsoft.com/office/powerpoint/2010/main" val="40286846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21</a:t>
            </a:fld>
            <a:endParaRPr lang="fr-FR"/>
          </a:p>
        </p:txBody>
      </p:sp>
    </p:spTree>
    <p:extLst>
      <p:ext uri="{BB962C8B-B14F-4D97-AF65-F5344CB8AC3E}">
        <p14:creationId xmlns:p14="http://schemas.microsoft.com/office/powerpoint/2010/main" val="3436206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22</a:t>
            </a:fld>
            <a:endParaRPr lang="fr-FR"/>
          </a:p>
        </p:txBody>
      </p:sp>
    </p:spTree>
    <p:extLst>
      <p:ext uri="{BB962C8B-B14F-4D97-AF65-F5344CB8AC3E}">
        <p14:creationId xmlns:p14="http://schemas.microsoft.com/office/powerpoint/2010/main" val="455106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23</a:t>
            </a:fld>
            <a:endParaRPr lang="fr-FR"/>
          </a:p>
        </p:txBody>
      </p:sp>
    </p:spTree>
    <p:extLst>
      <p:ext uri="{BB962C8B-B14F-4D97-AF65-F5344CB8AC3E}">
        <p14:creationId xmlns:p14="http://schemas.microsoft.com/office/powerpoint/2010/main" val="1671171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49B8694-D546-46FE-BF60-789B7160B140}" type="slidenum">
              <a:rPr lang="fr-FR" smtClean="0"/>
              <a:t>24</a:t>
            </a:fld>
            <a:endParaRPr lang="fr-FR"/>
          </a:p>
        </p:txBody>
      </p:sp>
    </p:spTree>
    <p:extLst>
      <p:ext uri="{BB962C8B-B14F-4D97-AF65-F5344CB8AC3E}">
        <p14:creationId xmlns:p14="http://schemas.microsoft.com/office/powerpoint/2010/main" val="3434689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47812027-FE42-4694-AED7-939101CFDC8C}"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72442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538EC7D-6547-4F95-A1B9-55E548579D68}"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39636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89C0281-089C-4038-BE98-56CD18277344}"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703528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BCB74779-4CDB-4030-9C03-DDD1CBF3BA7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66646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2DC6D9FB-014F-4AB7-9667-7381D17DC8D8}"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4082600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66CE78E-5033-43A4-8436-AB2020DB3D79}"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303163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38CE7-B809-49B8-B1CF-B3D0467F2BC4}"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642740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B1272C7-87EE-489D-8DA4-BDE483DA57C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3145864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0F3BE7-13F0-431D-AD36-98AF2FD4467A}"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2967766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DFE4A54-CD20-4927-8719-91FE4A84FF8E}"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86133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6562592-4756-4E1C-A8D7-E5E465959213}"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4A6A64A8-89F3-4E4A-B8E9-FE69A8D87517}" type="slidenum">
              <a:rPr lang="fr-FR" smtClean="0"/>
              <a:t>‹N°›</a:t>
            </a:fld>
            <a:endParaRPr lang="fr-FR"/>
          </a:p>
        </p:txBody>
      </p:sp>
    </p:spTree>
    <p:extLst>
      <p:ext uri="{BB962C8B-B14F-4D97-AF65-F5344CB8AC3E}">
        <p14:creationId xmlns:p14="http://schemas.microsoft.com/office/powerpoint/2010/main" val="24065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770BE-957B-418A-9CA6-46E9CB7EF9C1}"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A64A8-89F3-4E4A-B8E9-FE69A8D87517}" type="slidenum">
              <a:rPr lang="fr-FR" smtClean="0"/>
              <a:t>‹N°›</a:t>
            </a:fld>
            <a:endParaRPr lang="fr-FR"/>
          </a:p>
        </p:txBody>
      </p:sp>
    </p:spTree>
    <p:extLst>
      <p:ext uri="{BB962C8B-B14F-4D97-AF65-F5344CB8AC3E}">
        <p14:creationId xmlns:p14="http://schemas.microsoft.com/office/powerpoint/2010/main" val="4575628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8000">
                  <a:schemeClr val="accent5">
                    <a:lumMod val="89000"/>
                  </a:schemeClr>
                </a:gs>
                <a:gs pos="97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5979AA3-7691-4424-95F2-E2DF4530EF7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a:t>
            </a:fld>
            <a:endParaRPr lang="fr-F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5974" y="648983"/>
            <a:ext cx="8340051" cy="5560034"/>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8" y="1037934"/>
            <a:ext cx="10779144" cy="4247317"/>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Voici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Kirby Jenner, l’internaute qui s’incruste dans toutes les photos de Kendall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Jenner N° 2</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Lande</a:t>
            </a:r>
          </a:p>
        </p:txBody>
      </p:sp>
    </p:spTree>
    <p:extLst>
      <p:ext uri="{BB962C8B-B14F-4D97-AF65-F5344CB8AC3E}">
        <p14:creationId xmlns:p14="http://schemas.microsoft.com/office/powerpoint/2010/main" val="2086128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sndAc>
          <p:stSnd loop="1">
            <p:snd r:embed="rId3" name="Paysages superbes .. 09 06 2011_001.wav"/>
          </p:stSnd>
        </p:sndAc>
      </p:transition>
    </mc:Choice>
    <mc:Fallback xmlns="">
      <p:transition spd="slow" advTm="7000">
        <p:fade/>
        <p:sndAc>
          <p:stSnd loop="1">
            <p:snd r:embed="rId5" name="Paysages superbes .. 09 06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a:t>
            </a:fld>
            <a:endParaRPr lang="fr-FR"/>
          </a:p>
        </p:txBody>
      </p:sp>
      <p:sp>
        <p:nvSpPr>
          <p:cNvPr id="9" name="Rectangle 8"/>
          <p:cNvSpPr/>
          <p:nvPr/>
        </p:nvSpPr>
        <p:spPr>
          <a:xfrm>
            <a:off x="1586275" y="276829"/>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485900" y="1074509"/>
            <a:ext cx="9220200" cy="4708981"/>
          </a:xfrm>
          <a:prstGeom prst="rect">
            <a:avLst/>
          </a:prstGeom>
        </p:spPr>
        <p:txBody>
          <a:bodyPr wrap="square">
            <a:spAutoFit/>
          </a:bodyPr>
          <a:lstStyle/>
          <a:p>
            <a:r>
              <a:rPr lang="fr-FR" sz="6000" b="1" dirty="0">
                <a:latin typeface="Magneto" panose="04030805050802020D02" pitchFamily="82" charset="0"/>
              </a:rPr>
              <a:t>Voici Kirby Jenner, l’internaute qui s’incruste dans toutes les photos de Kendall Jenner</a:t>
            </a:r>
          </a:p>
        </p:txBody>
      </p:sp>
    </p:spTree>
    <p:extLst>
      <p:ext uri="{BB962C8B-B14F-4D97-AF65-F5344CB8AC3E}">
        <p14:creationId xmlns:p14="http://schemas.microsoft.com/office/powerpoint/2010/main" val="3868315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3</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2" name="Rectangle 1"/>
          <p:cNvSpPr/>
          <p:nvPr/>
        </p:nvSpPr>
        <p:spPr>
          <a:xfrm>
            <a:off x="1183177" y="951793"/>
            <a:ext cx="9825644" cy="4893647"/>
          </a:xfrm>
          <a:prstGeom prst="rect">
            <a:avLst/>
          </a:prstGeom>
        </p:spPr>
        <p:txBody>
          <a:bodyPr wrap="square">
            <a:spAutoFit/>
          </a:bodyPr>
          <a:lstStyle/>
          <a:p>
            <a:r>
              <a:rPr lang="fr-FR" sz="2400" b="1" dirty="0">
                <a:latin typeface="Magneto" panose="04030805050802020D02" pitchFamily="82" charset="0"/>
              </a:rPr>
              <a:t>Découvrez Kirby Jenner, le nouveau membre du clan Kardashian. Quoi hein qu’est-ce qui se passe ? Un enfant caché qui fait son apparition ? Un mariage dans l’air ? Non rien de tout ça. Ce jeune homme n’est qu’un internaute qui s’amuse avec Photoshop et s’incruste dans les photos de Kendall Jenner. Depuis l’été 2015, Kirby publie ses photomontages sur son compte Instagram qui connait un franc succès puisqu’il accumule aujourd’hui plus d’un million d’abonnés. Il faut dire que son travail est de qualité et très souvent drôle. Il se décrit comme le frère jumeau de la mannequin et franchement on pourrait le croire. Voici une sélection du meilleur de Kirby Jenner, à qui la moustache va à ravir.</a:t>
            </a:r>
          </a:p>
        </p:txBody>
      </p:sp>
    </p:spTree>
    <p:extLst>
      <p:ext uri="{BB962C8B-B14F-4D97-AF65-F5344CB8AC3E}">
        <p14:creationId xmlns:p14="http://schemas.microsoft.com/office/powerpoint/2010/main" val="19780020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0999"/>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3B6E782-E7B9-4EF3-862D-1AD8F6F2AAC0}"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4</a:t>
            </a:fld>
            <a:endParaRPr lang="fr-FR"/>
          </a:p>
        </p:txBody>
      </p:sp>
      <p:sp>
        <p:nvSpPr>
          <p:cNvPr id="9" name="Rectangle 8"/>
          <p:cNvSpPr/>
          <p:nvPr/>
        </p:nvSpPr>
        <p:spPr>
          <a:xfrm>
            <a:off x="1715633" y="27081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87599" y="690009"/>
            <a:ext cx="7391401" cy="5485970"/>
          </a:xfrm>
          <a:prstGeom prst="rect">
            <a:avLst/>
          </a:prstGeom>
          <a:effectLst>
            <a:softEdge rad="127000"/>
          </a:effectLst>
        </p:spPr>
      </p:pic>
    </p:spTree>
    <p:extLst>
      <p:ext uri="{BB962C8B-B14F-4D97-AF65-F5344CB8AC3E}">
        <p14:creationId xmlns:p14="http://schemas.microsoft.com/office/powerpoint/2010/main" val="2428288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AA5B752-D9C6-4B07-A7F6-2A55A522F35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5</a:t>
            </a:fld>
            <a:endParaRPr lang="fr-FR"/>
          </a:p>
        </p:txBody>
      </p:sp>
      <p:sp>
        <p:nvSpPr>
          <p:cNvPr id="9" name="Rectangle 8"/>
          <p:cNvSpPr/>
          <p:nvPr/>
        </p:nvSpPr>
        <p:spPr>
          <a:xfrm>
            <a:off x="1599528" y="243955"/>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422649" y="693659"/>
            <a:ext cx="5346700" cy="5470681"/>
          </a:xfrm>
          <a:prstGeom prst="rect">
            <a:avLst/>
          </a:prstGeom>
          <a:effectLst>
            <a:softEdge rad="127000"/>
          </a:effectLst>
        </p:spPr>
      </p:pic>
    </p:spTree>
    <p:extLst>
      <p:ext uri="{BB962C8B-B14F-4D97-AF65-F5344CB8AC3E}">
        <p14:creationId xmlns:p14="http://schemas.microsoft.com/office/powerpoint/2010/main" val="3083965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18EB0AF-5A43-42BC-8F16-8188FDAA4EAA}"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6</a:t>
            </a:fld>
            <a:endParaRPr lang="fr-FR"/>
          </a:p>
        </p:txBody>
      </p:sp>
      <p:sp>
        <p:nvSpPr>
          <p:cNvPr id="9" name="Rectangle 8"/>
          <p:cNvSpPr/>
          <p:nvPr/>
        </p:nvSpPr>
        <p:spPr>
          <a:xfrm>
            <a:off x="1715633" y="276829"/>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73580" y="676109"/>
            <a:ext cx="8244840" cy="5505782"/>
          </a:xfrm>
          <a:prstGeom prst="rect">
            <a:avLst/>
          </a:prstGeom>
          <a:effectLst>
            <a:softEdge rad="127000"/>
          </a:effectLst>
        </p:spPr>
      </p:pic>
    </p:spTree>
    <p:extLst>
      <p:ext uri="{BB962C8B-B14F-4D97-AF65-F5344CB8AC3E}">
        <p14:creationId xmlns:p14="http://schemas.microsoft.com/office/powerpoint/2010/main" val="835283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9EA4D51A-9043-4495-B6B4-ED92E81C6BF2}"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7</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36520" y="687303"/>
            <a:ext cx="6918960" cy="5483393"/>
          </a:xfrm>
          <a:prstGeom prst="rect">
            <a:avLst/>
          </a:prstGeom>
          <a:effectLst>
            <a:softEdge rad="127000"/>
          </a:effectLst>
        </p:spPr>
      </p:pic>
    </p:spTree>
    <p:extLst>
      <p:ext uri="{BB962C8B-B14F-4D97-AF65-F5344CB8AC3E}">
        <p14:creationId xmlns:p14="http://schemas.microsoft.com/office/powerpoint/2010/main" val="27692491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7D6E87A0-27C0-41B7-80F8-E56ABD2EF71F}"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8</a:t>
            </a:fld>
            <a:endParaRPr lang="fr-FR"/>
          </a:p>
        </p:txBody>
      </p:sp>
      <p:sp>
        <p:nvSpPr>
          <p:cNvPr id="9" name="Rectangle 8"/>
          <p:cNvSpPr/>
          <p:nvPr/>
        </p:nvSpPr>
        <p:spPr>
          <a:xfrm>
            <a:off x="1715633"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71138" y="683701"/>
            <a:ext cx="7249721" cy="5490598"/>
          </a:xfrm>
          <a:prstGeom prst="rect">
            <a:avLst/>
          </a:prstGeom>
          <a:effectLst>
            <a:softEdge rad="127000"/>
          </a:effectLst>
        </p:spPr>
      </p:pic>
    </p:spTree>
    <p:extLst>
      <p:ext uri="{BB962C8B-B14F-4D97-AF65-F5344CB8AC3E}">
        <p14:creationId xmlns:p14="http://schemas.microsoft.com/office/powerpoint/2010/main" val="3418230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37F4FC04-E5D1-410A-B408-D6B8E1B29386}"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9</a:t>
            </a:fld>
            <a:endParaRPr lang="fr-FR"/>
          </a:p>
        </p:txBody>
      </p:sp>
      <p:sp>
        <p:nvSpPr>
          <p:cNvPr id="9" name="Rectangle 8"/>
          <p:cNvSpPr/>
          <p:nvPr/>
        </p:nvSpPr>
        <p:spPr>
          <a:xfrm>
            <a:off x="1715633" y="27081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61261" y="732481"/>
            <a:ext cx="4469477" cy="5475520"/>
          </a:xfrm>
          <a:prstGeom prst="rect">
            <a:avLst/>
          </a:prstGeom>
          <a:effectLst>
            <a:softEdge rad="127000"/>
          </a:effectLst>
        </p:spPr>
      </p:pic>
    </p:spTree>
    <p:extLst>
      <p:ext uri="{BB962C8B-B14F-4D97-AF65-F5344CB8AC3E}">
        <p14:creationId xmlns:p14="http://schemas.microsoft.com/office/powerpoint/2010/main" val="2969673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718086C-1F70-4A94-A060-1D4C56CA7FEB}"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10</a:t>
            </a:fld>
            <a:endParaRPr lang="fr-FR"/>
          </a:p>
        </p:txBody>
      </p:sp>
      <p:sp>
        <p:nvSpPr>
          <p:cNvPr id="9" name="Rectangle 8"/>
          <p:cNvSpPr/>
          <p:nvPr/>
        </p:nvSpPr>
        <p:spPr>
          <a:xfrm>
            <a:off x="1715633" y="292242"/>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831569" y="713821"/>
            <a:ext cx="8528859" cy="5430358"/>
          </a:xfrm>
          <a:prstGeom prst="rect">
            <a:avLst/>
          </a:prstGeom>
          <a:effectLst>
            <a:softEdge rad="127000"/>
          </a:effectLst>
        </p:spPr>
      </p:pic>
    </p:spTree>
    <p:extLst>
      <p:ext uri="{BB962C8B-B14F-4D97-AF65-F5344CB8AC3E}">
        <p14:creationId xmlns:p14="http://schemas.microsoft.com/office/powerpoint/2010/main" val="24675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11</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125979" y="704188"/>
            <a:ext cx="7940041" cy="5449623"/>
          </a:xfrm>
          <a:prstGeom prst="rect">
            <a:avLst/>
          </a:prstGeom>
          <a:effectLst>
            <a:softEdge rad="127000"/>
          </a:effectLst>
        </p:spPr>
      </p:pic>
    </p:spTree>
    <p:extLst>
      <p:ext uri="{BB962C8B-B14F-4D97-AF65-F5344CB8AC3E}">
        <p14:creationId xmlns:p14="http://schemas.microsoft.com/office/powerpoint/2010/main" val="1024040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12</a:t>
            </a:fld>
            <a:endParaRPr lang="fr-FR"/>
          </a:p>
        </p:txBody>
      </p:sp>
      <p:sp>
        <p:nvSpPr>
          <p:cNvPr id="9" name="Rectangle 8"/>
          <p:cNvSpPr/>
          <p:nvPr/>
        </p:nvSpPr>
        <p:spPr>
          <a:xfrm>
            <a:off x="1715633" y="26357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47949" y="680950"/>
            <a:ext cx="5496099" cy="5496099"/>
          </a:xfrm>
          <a:prstGeom prst="rect">
            <a:avLst/>
          </a:prstGeom>
          <a:effectLst>
            <a:softEdge rad="127000"/>
          </a:effectLst>
        </p:spPr>
      </p:pic>
    </p:spTree>
    <p:extLst>
      <p:ext uri="{BB962C8B-B14F-4D97-AF65-F5344CB8AC3E}">
        <p14:creationId xmlns:p14="http://schemas.microsoft.com/office/powerpoint/2010/main" val="976750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13</a:t>
            </a:fld>
            <a:endParaRPr lang="fr-FR"/>
          </a:p>
        </p:txBody>
      </p:sp>
      <p:sp>
        <p:nvSpPr>
          <p:cNvPr id="9" name="Rectangle 8"/>
          <p:cNvSpPr/>
          <p:nvPr/>
        </p:nvSpPr>
        <p:spPr>
          <a:xfrm>
            <a:off x="1715633"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26473" y="711989"/>
            <a:ext cx="8339052" cy="5457173"/>
          </a:xfrm>
          <a:prstGeom prst="rect">
            <a:avLst/>
          </a:prstGeom>
          <a:effectLst>
            <a:softEdge rad="127000"/>
          </a:effectLst>
        </p:spPr>
      </p:pic>
    </p:spTree>
    <p:extLst>
      <p:ext uri="{BB962C8B-B14F-4D97-AF65-F5344CB8AC3E}">
        <p14:creationId xmlns:p14="http://schemas.microsoft.com/office/powerpoint/2010/main" val="21082255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C31C16A-8B61-4F9B-8F28-8795C7EF129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14</a:t>
            </a:fld>
            <a:endParaRPr lang="fr-FR"/>
          </a:p>
        </p:txBody>
      </p:sp>
      <p:sp>
        <p:nvSpPr>
          <p:cNvPr id="9" name="Rectangle 8"/>
          <p:cNvSpPr/>
          <p:nvPr/>
        </p:nvSpPr>
        <p:spPr>
          <a:xfrm>
            <a:off x="1715634" y="250324"/>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73531" y="692509"/>
            <a:ext cx="4844937" cy="5472982"/>
          </a:xfrm>
          <a:prstGeom prst="rect">
            <a:avLst/>
          </a:prstGeom>
          <a:effectLst>
            <a:softEdge rad="127000"/>
          </a:effectLst>
        </p:spPr>
      </p:pic>
    </p:spTree>
    <p:extLst>
      <p:ext uri="{BB962C8B-B14F-4D97-AF65-F5344CB8AC3E}">
        <p14:creationId xmlns:p14="http://schemas.microsoft.com/office/powerpoint/2010/main" val="1325546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252030B5-5B0A-4548-8D70-290197CEA3D9}"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15</a:t>
            </a:fld>
            <a:endParaRPr lang="fr-FR"/>
          </a:p>
        </p:txBody>
      </p:sp>
      <p:sp>
        <p:nvSpPr>
          <p:cNvPr id="9" name="Rectangle 8"/>
          <p:cNvSpPr/>
          <p:nvPr/>
        </p:nvSpPr>
        <p:spPr>
          <a:xfrm>
            <a:off x="1559771"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83846" y="736564"/>
            <a:ext cx="5424306" cy="5504370"/>
          </a:xfrm>
          <a:prstGeom prst="rect">
            <a:avLst/>
          </a:prstGeom>
          <a:effectLst>
            <a:softEdge rad="127000"/>
          </a:effectLst>
        </p:spPr>
      </p:pic>
    </p:spTree>
    <p:extLst>
      <p:ext uri="{BB962C8B-B14F-4D97-AF65-F5344CB8AC3E}">
        <p14:creationId xmlns:p14="http://schemas.microsoft.com/office/powerpoint/2010/main" val="1275810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16</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581400" y="719342"/>
            <a:ext cx="5043056" cy="5521592"/>
          </a:xfrm>
          <a:prstGeom prst="rect">
            <a:avLst/>
          </a:prstGeom>
          <a:effectLst>
            <a:softEdge rad="127000"/>
          </a:effectLst>
        </p:spPr>
      </p:pic>
    </p:spTree>
    <p:extLst>
      <p:ext uri="{BB962C8B-B14F-4D97-AF65-F5344CB8AC3E}">
        <p14:creationId xmlns:p14="http://schemas.microsoft.com/office/powerpoint/2010/main" val="3822554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17</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912223" y="725132"/>
            <a:ext cx="6367551" cy="5407736"/>
          </a:xfrm>
          <a:prstGeom prst="rect">
            <a:avLst/>
          </a:prstGeom>
          <a:effectLst>
            <a:softEdge rad="127000"/>
          </a:effectLst>
        </p:spPr>
      </p:pic>
    </p:spTree>
    <p:extLst>
      <p:ext uri="{BB962C8B-B14F-4D97-AF65-F5344CB8AC3E}">
        <p14:creationId xmlns:p14="http://schemas.microsoft.com/office/powerpoint/2010/main" val="3983542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18</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11236" y="633884"/>
            <a:ext cx="5569527" cy="5590231"/>
          </a:xfrm>
          <a:prstGeom prst="rect">
            <a:avLst/>
          </a:prstGeom>
          <a:effectLst>
            <a:softEdge rad="127000"/>
          </a:effectLst>
        </p:spPr>
      </p:pic>
    </p:spTree>
    <p:extLst>
      <p:ext uri="{BB962C8B-B14F-4D97-AF65-F5344CB8AC3E}">
        <p14:creationId xmlns:p14="http://schemas.microsoft.com/office/powerpoint/2010/main" val="1099985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19</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38647" y="750195"/>
            <a:ext cx="7514706" cy="5467791"/>
          </a:xfrm>
          <a:prstGeom prst="rect">
            <a:avLst/>
          </a:prstGeom>
          <a:effectLst>
            <a:softEdge rad="127000"/>
          </a:effectLst>
        </p:spPr>
      </p:pic>
    </p:spTree>
    <p:extLst>
      <p:ext uri="{BB962C8B-B14F-4D97-AF65-F5344CB8AC3E}">
        <p14:creationId xmlns:p14="http://schemas.microsoft.com/office/powerpoint/2010/main" val="4201058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20</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203170" y="708235"/>
            <a:ext cx="5785659" cy="5441530"/>
          </a:xfrm>
          <a:prstGeom prst="rect">
            <a:avLst/>
          </a:prstGeom>
          <a:effectLst>
            <a:softEdge rad="127000"/>
          </a:effectLst>
        </p:spPr>
      </p:pic>
    </p:spTree>
    <p:extLst>
      <p:ext uri="{BB962C8B-B14F-4D97-AF65-F5344CB8AC3E}">
        <p14:creationId xmlns:p14="http://schemas.microsoft.com/office/powerpoint/2010/main" val="1597635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21</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689466" y="663174"/>
            <a:ext cx="4921134" cy="5531652"/>
          </a:xfrm>
          <a:prstGeom prst="rect">
            <a:avLst/>
          </a:prstGeom>
          <a:effectLst>
            <a:softEdge rad="127000"/>
          </a:effectLst>
        </p:spPr>
      </p:pic>
    </p:spTree>
    <p:extLst>
      <p:ext uri="{BB962C8B-B14F-4D97-AF65-F5344CB8AC3E}">
        <p14:creationId xmlns:p14="http://schemas.microsoft.com/office/powerpoint/2010/main" val="1307805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22</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77737" y="700595"/>
            <a:ext cx="5436525" cy="5456810"/>
          </a:xfrm>
          <a:prstGeom prst="rect">
            <a:avLst/>
          </a:prstGeom>
          <a:effectLst>
            <a:softEdge rad="127000"/>
          </a:effectLst>
        </p:spPr>
      </p:pic>
    </p:spTree>
    <p:extLst>
      <p:ext uri="{BB962C8B-B14F-4D97-AF65-F5344CB8AC3E}">
        <p14:creationId xmlns:p14="http://schemas.microsoft.com/office/powerpoint/2010/main" val="30277207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9000">
                  <a:schemeClr val="accent5">
                    <a:lumMod val="89000"/>
                  </a:schemeClr>
                </a:gs>
                <a:gs pos="94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0EBC619D-7DAF-4627-9183-41EA3132F32C}"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23</a:t>
            </a:fld>
            <a:endParaRPr lang="fr-FR"/>
          </a:p>
        </p:txBody>
      </p:sp>
      <p:sp>
        <p:nvSpPr>
          <p:cNvPr id="9" name="Rectangle 8"/>
          <p:cNvSpPr/>
          <p:nvPr/>
        </p:nvSpPr>
        <p:spPr>
          <a:xfrm>
            <a:off x="1715633" y="150167"/>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06353" y="704741"/>
            <a:ext cx="6979294" cy="5448517"/>
          </a:xfrm>
          <a:prstGeom prst="rect">
            <a:avLst/>
          </a:prstGeom>
          <a:effectLst>
            <a:softEdge rad="127000"/>
          </a:effectLst>
        </p:spPr>
      </p:pic>
    </p:spTree>
    <p:extLst>
      <p:ext uri="{BB962C8B-B14F-4D97-AF65-F5344CB8AC3E}">
        <p14:creationId xmlns:p14="http://schemas.microsoft.com/office/powerpoint/2010/main" val="14139525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76424" y="381000"/>
            <a:ext cx="11439151" cy="6096000"/>
          </a:xfrm>
          <a:prstGeom prst="roundRect">
            <a:avLst/>
          </a:prstGeom>
          <a:noFill/>
          <a:ln w="571500">
            <a:gradFill flip="none" rotWithShape="1">
              <a:gsLst>
                <a:gs pos="0">
                  <a:schemeClr val="accent5">
                    <a:lumMod val="89000"/>
                  </a:schemeClr>
                </a:gs>
                <a:gs pos="88000">
                  <a:schemeClr val="accent5">
                    <a:lumMod val="89000"/>
                  </a:schemeClr>
                </a:gs>
                <a:gs pos="97000">
                  <a:schemeClr val="tx2">
                    <a:lumMod val="50000"/>
                  </a:schemeClr>
                </a:gs>
                <a:gs pos="100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5979AA3-7691-4424-95F2-E2DF4530EF77}" type="datetime1">
              <a:rPr lang="fr-FR" smtClean="0"/>
              <a:t>06/10/2021</a:t>
            </a:fld>
            <a:endParaRPr lang="fr-FR"/>
          </a:p>
        </p:txBody>
      </p:sp>
      <p:sp>
        <p:nvSpPr>
          <p:cNvPr id="6" name="Espace réservé du pied de page 5"/>
          <p:cNvSpPr>
            <a:spLocks noGrp="1"/>
          </p:cNvSpPr>
          <p:nvPr>
            <p:ph type="ftr" sz="quarter" idx="11"/>
          </p:nvPr>
        </p:nvSpPr>
        <p:spPr/>
        <p:txBody>
          <a:bodyPr/>
          <a:lstStyle/>
          <a:p>
            <a:r>
              <a:rPr lang="fr-FR" smtClean="0"/>
              <a:t>PPS Lande Janvier 2019</a:t>
            </a:r>
            <a:endParaRPr lang="fr-FR"/>
          </a:p>
        </p:txBody>
      </p:sp>
      <p:sp>
        <p:nvSpPr>
          <p:cNvPr id="7" name="Espace réservé du numéro de diapositive 6"/>
          <p:cNvSpPr>
            <a:spLocks noGrp="1"/>
          </p:cNvSpPr>
          <p:nvPr>
            <p:ph type="sldNum" sz="quarter" idx="12"/>
          </p:nvPr>
        </p:nvSpPr>
        <p:spPr/>
        <p:txBody>
          <a:bodyPr/>
          <a:lstStyle/>
          <a:p>
            <a:fld id="{4A6A64A8-89F3-4E4A-B8E9-FE69A8D87517}" type="slidenum">
              <a:rPr lang="fr-FR" smtClean="0"/>
              <a:t>24</a:t>
            </a:fld>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5974" y="648983"/>
            <a:ext cx="8340051" cy="5560034"/>
          </a:xfrm>
          <a:prstGeom prst="rect">
            <a:avLst/>
          </a:prstGeom>
        </p:spPr>
      </p:pic>
      <p:sp>
        <p:nvSpPr>
          <p:cNvPr id="9" name="Rectangle 8"/>
          <p:cNvSpPr/>
          <p:nvPr/>
        </p:nvSpPr>
        <p:spPr>
          <a:xfrm>
            <a:off x="1715634" y="219386"/>
            <a:ext cx="8760732" cy="461665"/>
          </a:xfrm>
          <a:prstGeom prst="rect">
            <a:avLst/>
          </a:prstGeom>
          <a:noFill/>
        </p:spPr>
        <p:txBody>
          <a:bodyPr wrap="none" lIns="91440" tIns="45720" rIns="91440" bIns="45720">
            <a:spAutoFit/>
          </a:bodyPr>
          <a:lstStyle/>
          <a:p>
            <a:pPr algn="ctr"/>
            <a:r>
              <a:rPr lang="fr-FR" sz="2400" dirty="0" smtClean="0">
                <a:ln w="0"/>
                <a:gradFill>
                  <a:gsLst>
                    <a:gs pos="21000">
                      <a:srgbClr val="53575C"/>
                    </a:gs>
                    <a:gs pos="88000">
                      <a:srgbClr val="C5C7CA"/>
                    </a:gs>
                  </a:gsLst>
                  <a:lin ang="5400000"/>
                </a:gradFill>
                <a:latin typeface="Magneto" panose="04030805050802020D02" pitchFamily="82" charset="0"/>
              </a:rPr>
              <a:t>Je compose pour vous avec ma douce et fidèle amie</a:t>
            </a:r>
            <a:endParaRPr lang="fr-FR" sz="2400" b="0" cap="none" spc="0" dirty="0">
              <a:ln w="0"/>
              <a:gradFill>
                <a:gsLst>
                  <a:gs pos="21000">
                    <a:srgbClr val="53575C"/>
                  </a:gs>
                  <a:gs pos="88000">
                    <a:srgbClr val="C5C7CA"/>
                  </a:gs>
                </a:gsLst>
                <a:lin ang="5400000"/>
              </a:gradFill>
              <a:effectLst/>
              <a:latin typeface="Magneto" panose="04030805050802020D02" pitchFamily="82" charset="0"/>
            </a:endParaRPr>
          </a:p>
        </p:txBody>
      </p:sp>
      <p:sp>
        <p:nvSpPr>
          <p:cNvPr id="10" name="Rectangle 9"/>
          <p:cNvSpPr/>
          <p:nvPr/>
        </p:nvSpPr>
        <p:spPr>
          <a:xfrm>
            <a:off x="706427" y="681051"/>
            <a:ext cx="10779144" cy="5078313"/>
          </a:xfrm>
          <a:prstGeom prst="rect">
            <a:avLst/>
          </a:prstGeom>
          <a:noFill/>
        </p:spPr>
        <p:txBody>
          <a:bodyPr wrap="square" lIns="91440" tIns="45720" rIns="91440" bIns="45720">
            <a:spAutoFit/>
          </a:bodyPr>
          <a:lstStyle/>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C’était</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Voici </a:t>
            </a:r>
            <a:r>
              <a:rPr lang="fr-FR" sz="5400" b="1" dirty="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Kirby Jenner, l’internaute qui s’incruste dans toutes les photos de Kendall </a:t>
            </a: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Jenner N° 2</a:t>
            </a:r>
          </a:p>
          <a:p>
            <a:pPr algn="ctr"/>
            <a:r>
              <a:rPr lang="fr-FR" sz="5400" b="1" dirty="0" smtClean="0">
                <a:ln w="0"/>
                <a:gradFill>
                  <a:gsLst>
                    <a:gs pos="21000">
                      <a:srgbClr val="53575C"/>
                    </a:gs>
                    <a:gs pos="88000">
                      <a:srgbClr val="C5C7CA"/>
                    </a:gs>
                  </a:gsLst>
                  <a:lin ang="5400000"/>
                </a:gradFill>
                <a:effectLst>
                  <a:reflection blurRad="6350" stA="60000" endA="900" endPos="58000" dir="5400000" sy="-100000" algn="bl" rotWithShape="0"/>
                </a:effectLst>
                <a:latin typeface="Magneto" panose="04030805050802020D02" pitchFamily="82" charset="0"/>
              </a:rPr>
              <a:t>par Lande</a:t>
            </a:r>
          </a:p>
        </p:txBody>
      </p:sp>
    </p:spTree>
    <p:extLst>
      <p:ext uri="{BB962C8B-B14F-4D97-AF65-F5344CB8AC3E}">
        <p14:creationId xmlns:p14="http://schemas.microsoft.com/office/powerpoint/2010/main" val="40442968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50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260</TotalTime>
  <Words>590</Words>
  <Application>Microsoft Office PowerPoint</Application>
  <PresentationFormat>Grand écran</PresentationFormat>
  <Paragraphs>127</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2018-12-29T18:42:15Z</dcterms:created>
  <dcterms:modified xsi:type="dcterms:W3CDTF">2021-10-06T17:00:23Z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