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80" r:id="rId3"/>
    <p:sldId id="259" r:id="rId4"/>
    <p:sldId id="291" r:id="rId5"/>
    <p:sldId id="292" r:id="rId6"/>
    <p:sldId id="258" r:id="rId7"/>
    <p:sldId id="260" r:id="rId8"/>
    <p:sldId id="261" r:id="rId9"/>
    <p:sldId id="263" r:id="rId10"/>
    <p:sldId id="265" r:id="rId11"/>
    <p:sldId id="264" r:id="rId12"/>
    <p:sldId id="266" r:id="rId13"/>
    <p:sldId id="278" r:id="rId14"/>
    <p:sldId id="277" r:id="rId15"/>
    <p:sldId id="279" r:id="rId16"/>
    <p:sldId id="267" r:id="rId17"/>
    <p:sldId id="268" r:id="rId18"/>
    <p:sldId id="284" r:id="rId19"/>
    <p:sldId id="285" r:id="rId20"/>
    <p:sldId id="286" r:id="rId21"/>
    <p:sldId id="287" r:id="rId22"/>
    <p:sldId id="288" r:id="rId23"/>
    <p:sldId id="289" r:id="rId24"/>
    <p:sldId id="290"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DgVb0wxEzc0Ff+K96bpLA==" hashData="9BUS46PR9u7OI+qsVCs9ahpKl6oVUvR5LorQpd0vIR2MwP5Evsb2LvjmvANN4feBrd0RIvrJThYnFhGbQ0Kz8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3" d="100"/>
          <a:sy n="43" d="100"/>
        </p:scale>
        <p:origin x="78" y="7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E87E00-194E-437E-B100-DCC4B433863C}" type="datetimeFigureOut">
              <a:rPr lang="fr-FR" smtClean="0"/>
              <a:t>06/10/2021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9B8694-D546-46FE-BF60-789B7160B140}" type="slidenum">
              <a:rPr lang="fr-FR" smtClean="0"/>
              <a:t>‹N°›</a:t>
            </a:fld>
            <a:endParaRPr lang="fr-FR"/>
          </a:p>
        </p:txBody>
      </p:sp>
    </p:spTree>
    <p:extLst>
      <p:ext uri="{BB962C8B-B14F-4D97-AF65-F5344CB8AC3E}">
        <p14:creationId xmlns:p14="http://schemas.microsoft.com/office/powerpoint/2010/main" val="2208137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a:t>
            </a:fld>
            <a:endParaRPr lang="fr-FR"/>
          </a:p>
        </p:txBody>
      </p:sp>
    </p:spTree>
    <p:extLst>
      <p:ext uri="{BB962C8B-B14F-4D97-AF65-F5344CB8AC3E}">
        <p14:creationId xmlns:p14="http://schemas.microsoft.com/office/powerpoint/2010/main" val="789861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a:t>
            </a:fld>
            <a:endParaRPr lang="fr-FR"/>
          </a:p>
        </p:txBody>
      </p:sp>
    </p:spTree>
    <p:extLst>
      <p:ext uri="{BB962C8B-B14F-4D97-AF65-F5344CB8AC3E}">
        <p14:creationId xmlns:p14="http://schemas.microsoft.com/office/powerpoint/2010/main" val="19347438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3</a:t>
            </a:fld>
            <a:endParaRPr lang="fr-FR"/>
          </a:p>
        </p:txBody>
      </p:sp>
    </p:spTree>
    <p:extLst>
      <p:ext uri="{BB962C8B-B14F-4D97-AF65-F5344CB8AC3E}">
        <p14:creationId xmlns:p14="http://schemas.microsoft.com/office/powerpoint/2010/main" val="17534805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4</a:t>
            </a:fld>
            <a:endParaRPr lang="fr-FR"/>
          </a:p>
        </p:txBody>
      </p:sp>
    </p:spTree>
    <p:extLst>
      <p:ext uri="{BB962C8B-B14F-4D97-AF65-F5344CB8AC3E}">
        <p14:creationId xmlns:p14="http://schemas.microsoft.com/office/powerpoint/2010/main" val="15197278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5</a:t>
            </a:fld>
            <a:endParaRPr lang="fr-FR"/>
          </a:p>
        </p:txBody>
      </p:sp>
    </p:spTree>
    <p:extLst>
      <p:ext uri="{BB962C8B-B14F-4D97-AF65-F5344CB8AC3E}">
        <p14:creationId xmlns:p14="http://schemas.microsoft.com/office/powerpoint/2010/main" val="10132643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6</a:t>
            </a:fld>
            <a:endParaRPr lang="fr-FR"/>
          </a:p>
        </p:txBody>
      </p:sp>
    </p:spTree>
    <p:extLst>
      <p:ext uri="{BB962C8B-B14F-4D97-AF65-F5344CB8AC3E}">
        <p14:creationId xmlns:p14="http://schemas.microsoft.com/office/powerpoint/2010/main" val="13061877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7</a:t>
            </a:fld>
            <a:endParaRPr lang="fr-FR"/>
          </a:p>
        </p:txBody>
      </p:sp>
    </p:spTree>
    <p:extLst>
      <p:ext uri="{BB962C8B-B14F-4D97-AF65-F5344CB8AC3E}">
        <p14:creationId xmlns:p14="http://schemas.microsoft.com/office/powerpoint/2010/main" val="4826911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8</a:t>
            </a:fld>
            <a:endParaRPr lang="fr-FR"/>
          </a:p>
        </p:txBody>
      </p:sp>
    </p:spTree>
    <p:extLst>
      <p:ext uri="{BB962C8B-B14F-4D97-AF65-F5344CB8AC3E}">
        <p14:creationId xmlns:p14="http://schemas.microsoft.com/office/powerpoint/2010/main" val="29550589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9</a:t>
            </a:fld>
            <a:endParaRPr lang="fr-FR"/>
          </a:p>
        </p:txBody>
      </p:sp>
    </p:spTree>
    <p:extLst>
      <p:ext uri="{BB962C8B-B14F-4D97-AF65-F5344CB8AC3E}">
        <p14:creationId xmlns:p14="http://schemas.microsoft.com/office/powerpoint/2010/main" val="24849139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10</a:t>
            </a:fld>
            <a:endParaRPr lang="fr-FR"/>
          </a:p>
        </p:txBody>
      </p:sp>
    </p:spTree>
    <p:extLst>
      <p:ext uri="{BB962C8B-B14F-4D97-AF65-F5344CB8AC3E}">
        <p14:creationId xmlns:p14="http://schemas.microsoft.com/office/powerpoint/2010/main" val="4944581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11</a:t>
            </a:fld>
            <a:endParaRPr lang="fr-FR"/>
          </a:p>
        </p:txBody>
      </p:sp>
    </p:spTree>
    <p:extLst>
      <p:ext uri="{BB962C8B-B14F-4D97-AF65-F5344CB8AC3E}">
        <p14:creationId xmlns:p14="http://schemas.microsoft.com/office/powerpoint/2010/main" val="1442607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12</a:t>
            </a:fld>
            <a:endParaRPr lang="fr-FR"/>
          </a:p>
        </p:txBody>
      </p:sp>
    </p:spTree>
    <p:extLst>
      <p:ext uri="{BB962C8B-B14F-4D97-AF65-F5344CB8AC3E}">
        <p14:creationId xmlns:p14="http://schemas.microsoft.com/office/powerpoint/2010/main" val="4893417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13</a:t>
            </a:fld>
            <a:endParaRPr lang="fr-FR"/>
          </a:p>
        </p:txBody>
      </p:sp>
    </p:spTree>
    <p:extLst>
      <p:ext uri="{BB962C8B-B14F-4D97-AF65-F5344CB8AC3E}">
        <p14:creationId xmlns:p14="http://schemas.microsoft.com/office/powerpoint/2010/main" val="20733374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14</a:t>
            </a:fld>
            <a:endParaRPr lang="fr-FR"/>
          </a:p>
        </p:txBody>
      </p:sp>
    </p:spTree>
    <p:extLst>
      <p:ext uri="{BB962C8B-B14F-4D97-AF65-F5344CB8AC3E}">
        <p14:creationId xmlns:p14="http://schemas.microsoft.com/office/powerpoint/2010/main" val="14651611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15</a:t>
            </a:fld>
            <a:endParaRPr lang="fr-FR"/>
          </a:p>
        </p:txBody>
      </p:sp>
    </p:spTree>
    <p:extLst>
      <p:ext uri="{BB962C8B-B14F-4D97-AF65-F5344CB8AC3E}">
        <p14:creationId xmlns:p14="http://schemas.microsoft.com/office/powerpoint/2010/main" val="838180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16</a:t>
            </a:fld>
            <a:endParaRPr lang="fr-FR"/>
          </a:p>
        </p:txBody>
      </p:sp>
    </p:spTree>
    <p:extLst>
      <p:ext uri="{BB962C8B-B14F-4D97-AF65-F5344CB8AC3E}">
        <p14:creationId xmlns:p14="http://schemas.microsoft.com/office/powerpoint/2010/main" val="807360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17</a:t>
            </a:fld>
            <a:endParaRPr lang="fr-FR"/>
          </a:p>
        </p:txBody>
      </p:sp>
    </p:spTree>
    <p:extLst>
      <p:ext uri="{BB962C8B-B14F-4D97-AF65-F5344CB8AC3E}">
        <p14:creationId xmlns:p14="http://schemas.microsoft.com/office/powerpoint/2010/main" val="16082192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18</a:t>
            </a:fld>
            <a:endParaRPr lang="fr-FR"/>
          </a:p>
        </p:txBody>
      </p:sp>
    </p:spTree>
    <p:extLst>
      <p:ext uri="{BB962C8B-B14F-4D97-AF65-F5344CB8AC3E}">
        <p14:creationId xmlns:p14="http://schemas.microsoft.com/office/powerpoint/2010/main" val="9438917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19</a:t>
            </a:fld>
            <a:endParaRPr lang="fr-FR"/>
          </a:p>
        </p:txBody>
      </p:sp>
    </p:spTree>
    <p:extLst>
      <p:ext uri="{BB962C8B-B14F-4D97-AF65-F5344CB8AC3E}">
        <p14:creationId xmlns:p14="http://schemas.microsoft.com/office/powerpoint/2010/main" val="39033044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20</a:t>
            </a:fld>
            <a:endParaRPr lang="fr-FR"/>
          </a:p>
        </p:txBody>
      </p:sp>
    </p:spTree>
    <p:extLst>
      <p:ext uri="{BB962C8B-B14F-4D97-AF65-F5344CB8AC3E}">
        <p14:creationId xmlns:p14="http://schemas.microsoft.com/office/powerpoint/2010/main" val="20303941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21</a:t>
            </a:fld>
            <a:endParaRPr lang="fr-FR"/>
          </a:p>
        </p:txBody>
      </p:sp>
    </p:spTree>
    <p:extLst>
      <p:ext uri="{BB962C8B-B14F-4D97-AF65-F5344CB8AC3E}">
        <p14:creationId xmlns:p14="http://schemas.microsoft.com/office/powerpoint/2010/main" val="23451396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22</a:t>
            </a:fld>
            <a:endParaRPr lang="fr-FR"/>
          </a:p>
        </p:txBody>
      </p:sp>
    </p:spTree>
    <p:extLst>
      <p:ext uri="{BB962C8B-B14F-4D97-AF65-F5344CB8AC3E}">
        <p14:creationId xmlns:p14="http://schemas.microsoft.com/office/powerpoint/2010/main" val="40286846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23</a:t>
            </a:fld>
            <a:endParaRPr lang="fr-FR"/>
          </a:p>
        </p:txBody>
      </p:sp>
    </p:spTree>
    <p:extLst>
      <p:ext uri="{BB962C8B-B14F-4D97-AF65-F5344CB8AC3E}">
        <p14:creationId xmlns:p14="http://schemas.microsoft.com/office/powerpoint/2010/main" val="34362065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24</a:t>
            </a:fld>
            <a:endParaRPr lang="fr-FR"/>
          </a:p>
        </p:txBody>
      </p:sp>
    </p:spTree>
    <p:extLst>
      <p:ext uri="{BB962C8B-B14F-4D97-AF65-F5344CB8AC3E}">
        <p14:creationId xmlns:p14="http://schemas.microsoft.com/office/powerpoint/2010/main" val="2764329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47812027-FE42-4694-AED7-939101CFDC8C}"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724429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538EC7D-6547-4F95-A1B9-55E548579D68}"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396366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89C0281-089C-4038-BE98-56CD18277344}"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03528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BCB74779-4CDB-4030-9C03-DDD1CBF3BA7A}"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666464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2DC6D9FB-014F-4AB7-9667-7381D17DC8D8}" type="datetime1">
              <a:rPr lang="fr-FR" smtClean="0"/>
              <a:t>06/10/2021</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4082600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566CE78E-5033-43A4-8436-AB2020DB3D79}" type="datetime1">
              <a:rPr lang="fr-FR" smtClean="0"/>
              <a:t>06/10/2021</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3031632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38CE7-B809-49B8-B1CF-B3D0467F2BC4}" type="datetime1">
              <a:rPr lang="fr-FR" smtClean="0"/>
              <a:t>06/10/2021</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6427408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B1272C7-87EE-489D-8DA4-BDE483DA57CA}"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31458649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0F3BE7-13F0-431D-AD36-98AF2FD4467A}"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2967766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DFE4A54-CD20-4927-8719-91FE4A84FF8E}"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86133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6562592-4756-4E1C-A8D7-E5E465959213}"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40655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7770BE-957B-418A-9CA6-46E9CB7EF9C1}" type="datetime1">
              <a:rPr lang="fr-FR" smtClean="0"/>
              <a:t>06/10/2021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6A64A8-89F3-4E4A-B8E9-FE69A8D87517}" type="slidenum">
              <a:rPr lang="fr-FR" smtClean="0"/>
              <a:t>‹N°›</a:t>
            </a:fld>
            <a:endParaRPr lang="fr-FR"/>
          </a:p>
        </p:txBody>
      </p:sp>
    </p:spTree>
    <p:extLst>
      <p:ext uri="{BB962C8B-B14F-4D97-AF65-F5344CB8AC3E}">
        <p14:creationId xmlns:p14="http://schemas.microsoft.com/office/powerpoint/2010/main" val="45756289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8000">
                  <a:schemeClr val="accent5">
                    <a:lumMod val="89000"/>
                  </a:schemeClr>
                </a:gs>
                <a:gs pos="97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5979AA3-7691-4424-95F2-E2DF4530EF77}"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a:t>
            </a:fld>
            <a:endParaRPr lang="fr-F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25974" y="648983"/>
            <a:ext cx="8340051" cy="5560034"/>
          </a:xfrm>
          <a:prstGeom prst="rect">
            <a:avLst/>
          </a:prstGeom>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706428" y="1037934"/>
            <a:ext cx="10779144" cy="4247317"/>
          </a:xfrm>
          <a:prstGeom prst="rect">
            <a:avLst/>
          </a:prstGeom>
          <a:noFill/>
        </p:spPr>
        <p:txBody>
          <a:bodyPr wrap="square" lIns="91440" tIns="45720" rIns="91440" bIns="45720">
            <a:spAutoFit/>
          </a:bodyPr>
          <a:lstStyle/>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Voici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Kirby Jenner, l’internaute qui s’incruste dans toutes les photos de Kendall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Jenner N° 1</a:t>
            </a: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par Lande</a:t>
            </a:r>
          </a:p>
        </p:txBody>
      </p:sp>
    </p:spTree>
    <p:extLst>
      <p:ext uri="{BB962C8B-B14F-4D97-AF65-F5344CB8AC3E}">
        <p14:creationId xmlns:p14="http://schemas.microsoft.com/office/powerpoint/2010/main" val="20861286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sndAc>
          <p:stSnd loop="1">
            <p:snd r:embed="rId3" name="Paysages superbes .. 09 06 2011_001.wav"/>
          </p:stSnd>
        </p:sndAc>
      </p:transition>
    </mc:Choice>
    <mc:Fallback xmlns="">
      <p:transition spd="slow" advTm="10000">
        <p:fade/>
        <p:sndAc>
          <p:stSnd loop="1">
            <p:snd r:embed="rId5" name="Paysages superbes .. 09 06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C31C16A-8B61-4F9B-8F28-8795C7EF1297}"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a:t>
            </a:fld>
            <a:endParaRPr lang="fr-FR"/>
          </a:p>
        </p:txBody>
      </p:sp>
      <p:sp>
        <p:nvSpPr>
          <p:cNvPr id="9" name="Rectangle 8"/>
          <p:cNvSpPr/>
          <p:nvPr/>
        </p:nvSpPr>
        <p:spPr>
          <a:xfrm>
            <a:off x="1586275" y="276829"/>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2" name="Rectangle 1"/>
          <p:cNvSpPr/>
          <p:nvPr/>
        </p:nvSpPr>
        <p:spPr>
          <a:xfrm>
            <a:off x="1586275" y="1074509"/>
            <a:ext cx="9081725" cy="4708981"/>
          </a:xfrm>
          <a:prstGeom prst="rect">
            <a:avLst/>
          </a:prstGeom>
        </p:spPr>
        <p:txBody>
          <a:bodyPr wrap="square">
            <a:spAutoFit/>
          </a:bodyPr>
          <a:lstStyle/>
          <a:p>
            <a:r>
              <a:rPr lang="fr-FR" sz="6000" b="1" dirty="0">
                <a:latin typeface="Magneto" panose="04030805050802020D02" pitchFamily="82" charset="0"/>
              </a:rPr>
              <a:t>Voici Kirby Jenner, l’internaute qui s’incruste dans toutes les photos de Kendall Jenner</a:t>
            </a:r>
          </a:p>
        </p:txBody>
      </p:sp>
    </p:spTree>
    <p:extLst>
      <p:ext uri="{BB962C8B-B14F-4D97-AF65-F5344CB8AC3E}">
        <p14:creationId xmlns:p14="http://schemas.microsoft.com/office/powerpoint/2010/main" val="38683154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0999"/>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3B6E782-E7B9-4EF3-862D-1AD8F6F2AAC0}"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3</a:t>
            </a:fld>
            <a:endParaRPr lang="fr-FR"/>
          </a:p>
        </p:txBody>
      </p:sp>
      <p:sp>
        <p:nvSpPr>
          <p:cNvPr id="9" name="Rectangle 8"/>
          <p:cNvSpPr/>
          <p:nvPr/>
        </p:nvSpPr>
        <p:spPr>
          <a:xfrm>
            <a:off x="1715633" y="27081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3" name="Rectangle 2"/>
          <p:cNvSpPr/>
          <p:nvPr/>
        </p:nvSpPr>
        <p:spPr>
          <a:xfrm>
            <a:off x="1117600" y="982176"/>
            <a:ext cx="9956800" cy="4893647"/>
          </a:xfrm>
          <a:prstGeom prst="rect">
            <a:avLst/>
          </a:prstGeom>
        </p:spPr>
        <p:txBody>
          <a:bodyPr wrap="square">
            <a:spAutoFit/>
          </a:bodyPr>
          <a:lstStyle/>
          <a:p>
            <a:r>
              <a:rPr lang="fr-FR" sz="2400" b="1" dirty="0">
                <a:latin typeface="Magneto" panose="04030805050802020D02" pitchFamily="82" charset="0"/>
              </a:rPr>
              <a:t>Découvrez Kirby Jenner, le nouveau membre du clan Kardashian. Quoi hein qu’est-ce qui se passe ? Un enfant caché qui fait son apparition ? Un mariage dans l’air ? Non rien de tout ça. Ce jeune homme n’est qu’un internaute qui s’amuse avec Photoshop et s’incruste dans les photos de Kendall Jenner. Depuis l’été 2015, Kirby publie ses photomontages sur son compte Instagram qui connait un franc succès puisqu’il accumule aujourd’hui plus d’un million d’abonnés. Il faut dire que son travail est de qualité et très souvent drôle. Il se décrit comme le frère jumeau de la mannequin et franchement on pourrait le croire. Voici une sélection du meilleur de Kirby Jenner, à qui la moustache va à ravir.</a:t>
            </a:r>
          </a:p>
        </p:txBody>
      </p:sp>
    </p:spTree>
    <p:extLst>
      <p:ext uri="{BB962C8B-B14F-4D97-AF65-F5344CB8AC3E}">
        <p14:creationId xmlns:p14="http://schemas.microsoft.com/office/powerpoint/2010/main" val="24282883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0999"/>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3B6E782-E7B9-4EF3-862D-1AD8F6F2AAC0}"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4</a:t>
            </a:fld>
            <a:endParaRPr lang="fr-FR"/>
          </a:p>
        </p:txBody>
      </p:sp>
      <p:sp>
        <p:nvSpPr>
          <p:cNvPr id="9" name="Rectangle 8"/>
          <p:cNvSpPr/>
          <p:nvPr/>
        </p:nvSpPr>
        <p:spPr>
          <a:xfrm>
            <a:off x="1715633" y="27081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31512" y="732482"/>
            <a:ext cx="7528975" cy="5463885"/>
          </a:xfrm>
          <a:prstGeom prst="rect">
            <a:avLst/>
          </a:prstGeom>
          <a:effectLst>
            <a:softEdge rad="127000"/>
          </a:effectLst>
        </p:spPr>
      </p:pic>
    </p:spTree>
    <p:extLst>
      <p:ext uri="{BB962C8B-B14F-4D97-AF65-F5344CB8AC3E}">
        <p14:creationId xmlns:p14="http://schemas.microsoft.com/office/powerpoint/2010/main" val="5001882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0999"/>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3B6E782-E7B9-4EF3-862D-1AD8F6F2AAC0}"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5</a:t>
            </a:fld>
            <a:endParaRPr lang="fr-FR"/>
          </a:p>
        </p:txBody>
      </p:sp>
      <p:sp>
        <p:nvSpPr>
          <p:cNvPr id="9" name="Rectangle 8"/>
          <p:cNvSpPr/>
          <p:nvPr/>
        </p:nvSpPr>
        <p:spPr>
          <a:xfrm>
            <a:off x="1715633" y="27081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51149" y="697458"/>
            <a:ext cx="6489700" cy="5463081"/>
          </a:xfrm>
          <a:prstGeom prst="rect">
            <a:avLst/>
          </a:prstGeom>
          <a:effectLst>
            <a:softEdge rad="127000"/>
          </a:effectLst>
        </p:spPr>
      </p:pic>
    </p:spTree>
    <p:extLst>
      <p:ext uri="{BB962C8B-B14F-4D97-AF65-F5344CB8AC3E}">
        <p14:creationId xmlns:p14="http://schemas.microsoft.com/office/powerpoint/2010/main" val="7350367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AA5B752-D9C6-4B07-A7F6-2A55A522F357}"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6</a:t>
            </a:fld>
            <a:endParaRPr lang="fr-FR"/>
          </a:p>
        </p:txBody>
      </p:sp>
      <p:sp>
        <p:nvSpPr>
          <p:cNvPr id="9" name="Rectangle 8"/>
          <p:cNvSpPr/>
          <p:nvPr/>
        </p:nvSpPr>
        <p:spPr>
          <a:xfrm>
            <a:off x="1599528" y="243955"/>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651249" y="705620"/>
            <a:ext cx="4889501" cy="5498957"/>
          </a:xfrm>
          <a:prstGeom prst="rect">
            <a:avLst/>
          </a:prstGeom>
          <a:effectLst>
            <a:softEdge rad="127000"/>
          </a:effectLst>
        </p:spPr>
      </p:pic>
    </p:spTree>
    <p:extLst>
      <p:ext uri="{BB962C8B-B14F-4D97-AF65-F5344CB8AC3E}">
        <p14:creationId xmlns:p14="http://schemas.microsoft.com/office/powerpoint/2010/main" val="30839655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18EB0AF-5A43-42BC-8F16-8188FDAA4EAA}"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7</a:t>
            </a:fld>
            <a:endParaRPr lang="fr-FR"/>
          </a:p>
        </p:txBody>
      </p:sp>
      <p:sp>
        <p:nvSpPr>
          <p:cNvPr id="9" name="Rectangle 8"/>
          <p:cNvSpPr/>
          <p:nvPr/>
        </p:nvSpPr>
        <p:spPr>
          <a:xfrm>
            <a:off x="1715633" y="276829"/>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87599" y="701494"/>
            <a:ext cx="7429501" cy="5508806"/>
          </a:xfrm>
          <a:prstGeom prst="rect">
            <a:avLst/>
          </a:prstGeom>
          <a:effectLst>
            <a:softEdge rad="127000"/>
          </a:effectLst>
        </p:spPr>
      </p:pic>
    </p:spTree>
    <p:extLst>
      <p:ext uri="{BB962C8B-B14F-4D97-AF65-F5344CB8AC3E}">
        <p14:creationId xmlns:p14="http://schemas.microsoft.com/office/powerpoint/2010/main" val="8352837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EA4D51A-9043-4495-B6B4-ED92E81C6BF2}"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8</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727449" y="686819"/>
            <a:ext cx="4737100" cy="5484361"/>
          </a:xfrm>
          <a:prstGeom prst="rect">
            <a:avLst/>
          </a:prstGeom>
          <a:effectLst>
            <a:softEdge rad="127000"/>
          </a:effectLst>
        </p:spPr>
      </p:pic>
    </p:spTree>
    <p:extLst>
      <p:ext uri="{BB962C8B-B14F-4D97-AF65-F5344CB8AC3E}">
        <p14:creationId xmlns:p14="http://schemas.microsoft.com/office/powerpoint/2010/main" val="27692491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7D6E87A0-27C0-41B7-80F8-E56ABD2EF71F}"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9</a:t>
            </a:fld>
            <a:endParaRPr lang="fr-FR"/>
          </a:p>
        </p:txBody>
      </p:sp>
      <p:sp>
        <p:nvSpPr>
          <p:cNvPr id="9" name="Rectangle 8"/>
          <p:cNvSpPr/>
          <p:nvPr/>
        </p:nvSpPr>
        <p:spPr>
          <a:xfrm>
            <a:off x="1715633" y="250324"/>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884179" y="711989"/>
            <a:ext cx="4423641" cy="5498311"/>
          </a:xfrm>
          <a:prstGeom prst="rect">
            <a:avLst/>
          </a:prstGeom>
          <a:effectLst>
            <a:softEdge rad="127000"/>
          </a:effectLst>
        </p:spPr>
      </p:pic>
    </p:spTree>
    <p:extLst>
      <p:ext uri="{BB962C8B-B14F-4D97-AF65-F5344CB8AC3E}">
        <p14:creationId xmlns:p14="http://schemas.microsoft.com/office/powerpoint/2010/main" val="34182306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37F4FC04-E5D1-410A-B408-D6B8E1B29386}"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10</a:t>
            </a:fld>
            <a:endParaRPr lang="fr-FR"/>
          </a:p>
        </p:txBody>
      </p:sp>
      <p:sp>
        <p:nvSpPr>
          <p:cNvPr id="9" name="Rectangle 8"/>
          <p:cNvSpPr/>
          <p:nvPr/>
        </p:nvSpPr>
        <p:spPr>
          <a:xfrm>
            <a:off x="1715633" y="27081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730499" y="695001"/>
            <a:ext cx="6654801" cy="5526868"/>
          </a:xfrm>
          <a:prstGeom prst="rect">
            <a:avLst/>
          </a:prstGeom>
          <a:effectLst>
            <a:softEdge rad="127000"/>
          </a:effectLst>
        </p:spPr>
      </p:pic>
    </p:spTree>
    <p:extLst>
      <p:ext uri="{BB962C8B-B14F-4D97-AF65-F5344CB8AC3E}">
        <p14:creationId xmlns:p14="http://schemas.microsoft.com/office/powerpoint/2010/main" val="2969673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718086C-1F70-4A94-A060-1D4C56CA7FEB}"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11</a:t>
            </a:fld>
            <a:endParaRPr lang="fr-FR"/>
          </a:p>
        </p:txBody>
      </p:sp>
      <p:sp>
        <p:nvSpPr>
          <p:cNvPr id="9" name="Rectangle 8"/>
          <p:cNvSpPr/>
          <p:nvPr/>
        </p:nvSpPr>
        <p:spPr>
          <a:xfrm>
            <a:off x="1715633" y="292242"/>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784600" y="667073"/>
            <a:ext cx="4622800" cy="5523854"/>
          </a:xfrm>
          <a:prstGeom prst="rect">
            <a:avLst/>
          </a:prstGeom>
          <a:effectLst>
            <a:softEdge rad="127000"/>
          </a:effectLst>
        </p:spPr>
      </p:pic>
    </p:spTree>
    <p:extLst>
      <p:ext uri="{BB962C8B-B14F-4D97-AF65-F5344CB8AC3E}">
        <p14:creationId xmlns:p14="http://schemas.microsoft.com/office/powerpoint/2010/main" val="2467503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C31C16A-8B61-4F9B-8F28-8795C7EF1297}"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12</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400300" y="670238"/>
            <a:ext cx="7391400" cy="5517524"/>
          </a:xfrm>
          <a:prstGeom prst="rect">
            <a:avLst/>
          </a:prstGeom>
          <a:effectLst>
            <a:softEdge rad="127000"/>
          </a:effectLst>
        </p:spPr>
      </p:pic>
    </p:spTree>
    <p:extLst>
      <p:ext uri="{BB962C8B-B14F-4D97-AF65-F5344CB8AC3E}">
        <p14:creationId xmlns:p14="http://schemas.microsoft.com/office/powerpoint/2010/main" val="10240409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C31C16A-8B61-4F9B-8F28-8795C7EF1297}"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13</a:t>
            </a:fld>
            <a:endParaRPr lang="fr-FR"/>
          </a:p>
        </p:txBody>
      </p:sp>
      <p:sp>
        <p:nvSpPr>
          <p:cNvPr id="9" name="Rectangle 8"/>
          <p:cNvSpPr/>
          <p:nvPr/>
        </p:nvSpPr>
        <p:spPr>
          <a:xfrm>
            <a:off x="1715633" y="26357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352798" y="670301"/>
            <a:ext cx="5486401" cy="5517398"/>
          </a:xfrm>
          <a:prstGeom prst="rect">
            <a:avLst/>
          </a:prstGeom>
          <a:effectLst>
            <a:softEdge rad="127000"/>
          </a:effectLst>
        </p:spPr>
      </p:pic>
    </p:spTree>
    <p:extLst>
      <p:ext uri="{BB962C8B-B14F-4D97-AF65-F5344CB8AC3E}">
        <p14:creationId xmlns:p14="http://schemas.microsoft.com/office/powerpoint/2010/main" val="9767505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C31C16A-8B61-4F9B-8F28-8795C7EF1297}"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14</a:t>
            </a:fld>
            <a:endParaRPr lang="fr-FR"/>
          </a:p>
        </p:txBody>
      </p:sp>
      <p:sp>
        <p:nvSpPr>
          <p:cNvPr id="9" name="Rectangle 8"/>
          <p:cNvSpPr/>
          <p:nvPr/>
        </p:nvSpPr>
        <p:spPr>
          <a:xfrm>
            <a:off x="1715633" y="250324"/>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692400" y="711989"/>
            <a:ext cx="6807200" cy="5491523"/>
          </a:xfrm>
          <a:prstGeom prst="rect">
            <a:avLst/>
          </a:prstGeom>
          <a:effectLst>
            <a:softEdge rad="127000"/>
          </a:effectLst>
        </p:spPr>
      </p:pic>
    </p:spTree>
    <p:extLst>
      <p:ext uri="{BB962C8B-B14F-4D97-AF65-F5344CB8AC3E}">
        <p14:creationId xmlns:p14="http://schemas.microsoft.com/office/powerpoint/2010/main" val="21082255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C31C16A-8B61-4F9B-8F28-8795C7EF1297}"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15</a:t>
            </a:fld>
            <a:endParaRPr lang="fr-FR"/>
          </a:p>
        </p:txBody>
      </p:sp>
      <p:sp>
        <p:nvSpPr>
          <p:cNvPr id="9" name="Rectangle 8"/>
          <p:cNvSpPr/>
          <p:nvPr/>
        </p:nvSpPr>
        <p:spPr>
          <a:xfrm>
            <a:off x="1715634" y="250324"/>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918894" y="711989"/>
            <a:ext cx="4354212" cy="5467789"/>
          </a:xfrm>
          <a:prstGeom prst="rect">
            <a:avLst/>
          </a:prstGeom>
          <a:effectLst>
            <a:softEdge rad="127000"/>
          </a:effectLst>
        </p:spPr>
      </p:pic>
    </p:spTree>
    <p:extLst>
      <p:ext uri="{BB962C8B-B14F-4D97-AF65-F5344CB8AC3E}">
        <p14:creationId xmlns:p14="http://schemas.microsoft.com/office/powerpoint/2010/main" val="13255460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52030B5-5B0A-4548-8D70-290197CEA3D9}"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16</a:t>
            </a:fld>
            <a:endParaRPr lang="fr-FR"/>
          </a:p>
        </p:txBody>
      </p:sp>
      <p:sp>
        <p:nvSpPr>
          <p:cNvPr id="9" name="Rectangle 8"/>
          <p:cNvSpPr/>
          <p:nvPr/>
        </p:nvSpPr>
        <p:spPr>
          <a:xfrm>
            <a:off x="1559771"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670299" y="716506"/>
            <a:ext cx="4851400" cy="5524427"/>
          </a:xfrm>
          <a:prstGeom prst="rect">
            <a:avLst/>
          </a:prstGeom>
          <a:effectLst>
            <a:softEdge rad="127000"/>
          </a:effectLst>
        </p:spPr>
      </p:pic>
    </p:spTree>
    <p:extLst>
      <p:ext uri="{BB962C8B-B14F-4D97-AF65-F5344CB8AC3E}">
        <p14:creationId xmlns:p14="http://schemas.microsoft.com/office/powerpoint/2010/main" val="12758107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EBC619D-7DAF-4627-9183-41EA3132F32C}"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17</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321050" y="693806"/>
            <a:ext cx="5549900" cy="5470388"/>
          </a:xfrm>
          <a:prstGeom prst="rect">
            <a:avLst/>
          </a:prstGeom>
          <a:effectLst>
            <a:softEdge rad="127000"/>
          </a:effectLst>
        </p:spPr>
      </p:pic>
    </p:spTree>
    <p:extLst>
      <p:ext uri="{BB962C8B-B14F-4D97-AF65-F5344CB8AC3E}">
        <p14:creationId xmlns:p14="http://schemas.microsoft.com/office/powerpoint/2010/main" val="38225547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EBC619D-7DAF-4627-9183-41EA3132F32C}"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18</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00350" y="692433"/>
            <a:ext cx="6591300" cy="5473133"/>
          </a:xfrm>
          <a:prstGeom prst="rect">
            <a:avLst/>
          </a:prstGeom>
          <a:effectLst>
            <a:softEdge rad="127000"/>
          </a:effectLst>
        </p:spPr>
      </p:pic>
    </p:spTree>
    <p:extLst>
      <p:ext uri="{BB962C8B-B14F-4D97-AF65-F5344CB8AC3E}">
        <p14:creationId xmlns:p14="http://schemas.microsoft.com/office/powerpoint/2010/main" val="19780020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EBC619D-7DAF-4627-9183-41EA3132F32C}"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19</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155950" y="713009"/>
            <a:ext cx="5880100" cy="5542163"/>
          </a:xfrm>
          <a:prstGeom prst="rect">
            <a:avLst/>
          </a:prstGeom>
          <a:effectLst>
            <a:softEdge rad="127000"/>
          </a:effectLst>
        </p:spPr>
      </p:pic>
    </p:spTree>
    <p:extLst>
      <p:ext uri="{BB962C8B-B14F-4D97-AF65-F5344CB8AC3E}">
        <p14:creationId xmlns:p14="http://schemas.microsoft.com/office/powerpoint/2010/main" val="3983542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EBC619D-7DAF-4627-9183-41EA3132F32C}"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20</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988116" y="701822"/>
            <a:ext cx="8215765" cy="5454355"/>
          </a:xfrm>
          <a:prstGeom prst="rect">
            <a:avLst/>
          </a:prstGeom>
          <a:effectLst>
            <a:softEdge rad="127000"/>
          </a:effectLst>
        </p:spPr>
      </p:pic>
    </p:spTree>
    <p:extLst>
      <p:ext uri="{BB962C8B-B14F-4D97-AF65-F5344CB8AC3E}">
        <p14:creationId xmlns:p14="http://schemas.microsoft.com/office/powerpoint/2010/main" val="10999851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EBC619D-7DAF-4627-9183-41EA3132F32C}"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21</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894224" y="704768"/>
            <a:ext cx="4403552" cy="5448463"/>
          </a:xfrm>
          <a:prstGeom prst="rect">
            <a:avLst/>
          </a:prstGeom>
          <a:effectLst>
            <a:softEdge rad="127000"/>
          </a:effectLst>
        </p:spPr>
      </p:pic>
    </p:spTree>
    <p:extLst>
      <p:ext uri="{BB962C8B-B14F-4D97-AF65-F5344CB8AC3E}">
        <p14:creationId xmlns:p14="http://schemas.microsoft.com/office/powerpoint/2010/main" val="42010587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EBC619D-7DAF-4627-9183-41EA3132F32C}"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22</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912903" y="701675"/>
            <a:ext cx="4366194" cy="5454650"/>
          </a:xfrm>
          <a:prstGeom prst="rect">
            <a:avLst/>
          </a:prstGeom>
          <a:effectLst>
            <a:softEdge rad="127000"/>
          </a:effectLst>
        </p:spPr>
      </p:pic>
    </p:spTree>
    <p:extLst>
      <p:ext uri="{BB962C8B-B14F-4D97-AF65-F5344CB8AC3E}">
        <p14:creationId xmlns:p14="http://schemas.microsoft.com/office/powerpoint/2010/main" val="15976356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EBC619D-7DAF-4627-9183-41EA3132F32C}"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23</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000499" y="704850"/>
            <a:ext cx="4191000" cy="5448300"/>
          </a:xfrm>
          <a:prstGeom prst="rect">
            <a:avLst/>
          </a:prstGeom>
          <a:effectLst>
            <a:softEdge rad="127000"/>
          </a:effectLst>
        </p:spPr>
      </p:pic>
    </p:spTree>
    <p:extLst>
      <p:ext uri="{BB962C8B-B14F-4D97-AF65-F5344CB8AC3E}">
        <p14:creationId xmlns:p14="http://schemas.microsoft.com/office/powerpoint/2010/main" val="13078059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8000">
                  <a:schemeClr val="accent5">
                    <a:lumMod val="89000"/>
                  </a:schemeClr>
                </a:gs>
                <a:gs pos="97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5979AA3-7691-4424-95F2-E2DF4530EF77}"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24</a:t>
            </a:fld>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25974" y="648983"/>
            <a:ext cx="8340051" cy="5560034"/>
          </a:xfrm>
          <a:prstGeom prst="rect">
            <a:avLst/>
          </a:prstGeom>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706428" y="648983"/>
            <a:ext cx="10779144" cy="5078313"/>
          </a:xfrm>
          <a:prstGeom prst="rect">
            <a:avLst/>
          </a:prstGeom>
          <a:noFill/>
        </p:spPr>
        <p:txBody>
          <a:bodyPr wrap="square" lIns="91440" tIns="45720" rIns="91440" bIns="45720">
            <a:spAutoFit/>
          </a:bodyPr>
          <a:lstStyle/>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C’était</a:t>
            </a: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Voici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Kirby Jenner, l’internaute qui s’incruste dans toutes les photos de Kendall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Jenner N° 1</a:t>
            </a: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par Lande</a:t>
            </a:r>
          </a:p>
        </p:txBody>
      </p:sp>
    </p:spTree>
    <p:extLst>
      <p:ext uri="{BB962C8B-B14F-4D97-AF65-F5344CB8AC3E}">
        <p14:creationId xmlns:p14="http://schemas.microsoft.com/office/powerpoint/2010/main" val="1735148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10000">
        <p15:prstTrans prst="peelOff"/>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10">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10">
                                            <p:txEl>
                                              <p:pRg st="2" end="2"/>
                                            </p:txEl>
                                          </p:spTgt>
                                        </p:tgtEl>
                                        <p:attrNameLst>
                                          <p:attrName>ppt_w</p:attrName>
                                        </p:attrNameLst>
                                      </p:cBhvr>
                                    </p:anim>
                                    <p:anim by="(#ppt_w*0.50)" calcmode="lin" valueType="num">
                                      <p:cBhvr>
                                        <p:cTn id="39" dur="500" decel="50000" autoRev="1" fill="hold">
                                          <p:stCondLst>
                                            <p:cond delay="0"/>
                                          </p:stCondLst>
                                        </p:cTn>
                                        <p:tgtEl>
                                          <p:spTgt spid="10">
                                            <p:txEl>
                                              <p:pRg st="2" end="2"/>
                                            </p:txEl>
                                          </p:spTgt>
                                        </p:tgtEl>
                                        <p:attrNameLst>
                                          <p:attrName>ppt_x</p:attrName>
                                        </p:attrNameLst>
                                      </p:cBhvr>
                                    </p:anim>
                                    <p:anim from="(-#ppt_h/2)" to="(#ppt_y)" calcmode="lin" valueType="num">
                                      <p:cBhvr>
                                        <p:cTn id="40" dur="1000" fill="hold">
                                          <p:stCondLst>
                                            <p:cond delay="0"/>
                                          </p:stCondLst>
                                        </p:cTn>
                                        <p:tgtEl>
                                          <p:spTgt spid="10">
                                            <p:txEl>
                                              <p:pRg st="2" end="2"/>
                                            </p:txEl>
                                          </p:spTgt>
                                        </p:tgtEl>
                                        <p:attrNameLst>
                                          <p:attrName>ppt_y</p:attrName>
                                        </p:attrNameLst>
                                      </p:cBhvr>
                                    </p:anim>
                                    <p:animRot by="21600000">
                                      <p:cBhvr>
                                        <p:cTn id="41"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277</TotalTime>
  <Words>590</Words>
  <Application>Microsoft Office PowerPoint</Application>
  <PresentationFormat>Grand écran</PresentationFormat>
  <Paragraphs>127</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34</cp:revision>
  <dcterms:created xsi:type="dcterms:W3CDTF">2018-12-29T18:42:15Z</dcterms:created>
  <dcterms:modified xsi:type="dcterms:W3CDTF">2021-10-06T16:59:20Z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