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dyNwDEnAjl76TbBOB+4jQ==" hashData="TkXvl1zUhjjXoScd1vDbv/12xrsd0j8y4WgX6wDnkWhiOftZAzFsUR7U2qNHFgoLZ2VtJO8PparU/a6EHZfxw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2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A23816-5188-4828-8350-6E5A89DAFCC3}" type="datetimeFigureOut">
              <a:rPr lang="fr-FR" smtClean="0"/>
              <a:t>04/01/2021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DC71A1-9038-4E2B-A300-B3F11437F5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584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4829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4513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22407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05874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15007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93815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23752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2716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5226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347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85057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29210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77517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4062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9437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46C93-E184-4A66-8779-6A1AF33C969E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281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69CD0-B098-4BAF-A10D-494049C07EAB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417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6703D-3EBD-4C85-B744-D93BC5C793FE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65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E1DE5-6FB0-4B7D-BC9B-A83052D03C58}" type="datetime1">
              <a:rPr lang="fr-FR" smtClean="0"/>
              <a:t>04/01/2021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724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24AF9-5CED-45FE-BF8D-A0379A603C28}" type="datetime1">
              <a:rPr lang="fr-FR" smtClean="0"/>
              <a:t>04/01/2021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97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03F68-8384-460B-9BED-5CCC1E21CAA6}" type="datetime1">
              <a:rPr lang="fr-FR" smtClean="0"/>
              <a:t>04/01/2021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83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40E48-4ED2-4422-9F85-E08C2F516399}" type="datetime1">
              <a:rPr lang="fr-FR" smtClean="0"/>
              <a:t>04/01/2021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12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D782-B82D-4D93-9B56-1AD7B7CD2ED0}" type="datetime1">
              <a:rPr lang="fr-FR" smtClean="0"/>
              <a:t>04/01/2021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854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2999D-80B9-4EF4-ADF6-86F22191104D}" type="datetime1">
              <a:rPr lang="fr-FR" smtClean="0"/>
              <a:t>04/01/2021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1963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75916-B6C0-4369-AE50-4BC9FBD4BE7F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9858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6E8BD-DF7A-4E31-97F5-1FAF1A0C886B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529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02173-4BF3-4304-B67A-7D8C71C8A379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8258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6320" y="563880"/>
            <a:ext cx="10153225" cy="57111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85191" y="2528619"/>
            <a:ext cx="106554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Vous me dites grandes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tailles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N°5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/>
          <a:srcRect l="76858" t="78042" r="2586" b="5132"/>
          <a:stretch/>
        </p:blipFill>
        <p:spPr>
          <a:xfrm>
            <a:off x="1036320" y="4652278"/>
            <a:ext cx="2214224" cy="15918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3299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  <p:sndAc>
          <p:stSnd loop="1">
            <p:snd r:embed="rId3" name="Escalier_._11111(1)_001.wav"/>
          </p:stSnd>
        </p:sndAc>
      </p:transition>
    </mc:Choice>
    <mc:Fallback>
      <p:transition spd="slow" advTm="8000">
        <p:wedge/>
        <p:sndAc>
          <p:stSnd loop="1">
            <p:snd r:embed="rId3" name="Escalier_._11111(1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8174" y="649519"/>
            <a:ext cx="3827114" cy="55423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5176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0463" y="716055"/>
            <a:ext cx="4814887" cy="54528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7035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3331" r="13669"/>
          <a:stretch/>
        </p:blipFill>
        <p:spPr>
          <a:xfrm>
            <a:off x="4371975" y="571500"/>
            <a:ext cx="3371850" cy="5619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5913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2192" y="685476"/>
            <a:ext cx="4507615" cy="54870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184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4650" y="596761"/>
            <a:ext cx="3502699" cy="56236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8080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9740" y="684417"/>
            <a:ext cx="5471840" cy="55074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9010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3290" y="585788"/>
            <a:ext cx="4277729" cy="54966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01757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875" r="-93"/>
          <a:stretch/>
        </p:blipFill>
        <p:spPr>
          <a:xfrm>
            <a:off x="3740675" y="661988"/>
            <a:ext cx="4710650" cy="55298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9245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6220" y="596257"/>
            <a:ext cx="4049008" cy="55956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59728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1788" y="677995"/>
            <a:ext cx="6543675" cy="54230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1546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685800"/>
            <a:ext cx="4129561" cy="55060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34782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7485" y="605393"/>
            <a:ext cx="3194903" cy="56487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5915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0" y="685800"/>
            <a:ext cx="3810000" cy="5486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9979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" y="563880"/>
            <a:ext cx="10153225" cy="57111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85191" y="2528619"/>
            <a:ext cx="106554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Vous me dites grandes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tailles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/>
          <a:srcRect l="76858" t="78042" r="2586" b="5132"/>
          <a:stretch/>
        </p:blipFill>
        <p:spPr>
          <a:xfrm>
            <a:off x="1036320" y="4652278"/>
            <a:ext cx="2214224" cy="15918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6051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102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2021-01-04T18:51:24Z</dcterms:created>
  <dcterms:modified xsi:type="dcterms:W3CDTF">2021-01-04T20:10:49Z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